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2.xml" ContentType="application/vnd.openxmlformats-officedocument.presentationml.tags+xml"/>
  <Override PartName="/ppt/notesSlides/notesSlide6.xml" ContentType="application/vnd.openxmlformats-officedocument.presentationml.notesSlide+xml"/>
  <Override PartName="/ppt/tags/tag3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4.xml" ContentType="application/vnd.openxmlformats-officedocument.presentationml.tag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notesSlides/notesSlide22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2.xml" ContentType="application/vnd.openxmlformats-officedocument.themeOverride+xml"/>
  <Override PartName="/ppt/notesSlides/notesSlide23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Override3.xml" ContentType="application/vnd.openxmlformats-officedocument.themeOverr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theme/themeOverride4.xml" ContentType="application/vnd.openxmlformats-officedocument.themeOverr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handoutMasterIdLst>
    <p:handoutMasterId r:id="rId29"/>
  </p:handoutMasterIdLst>
  <p:sldIdLst>
    <p:sldId id="272" r:id="rId2"/>
    <p:sldId id="286" r:id="rId3"/>
    <p:sldId id="320" r:id="rId4"/>
    <p:sldId id="343" r:id="rId5"/>
    <p:sldId id="323" r:id="rId6"/>
    <p:sldId id="345" r:id="rId7"/>
    <p:sldId id="346" r:id="rId8"/>
    <p:sldId id="347" r:id="rId9"/>
    <p:sldId id="348" r:id="rId10"/>
    <p:sldId id="349" r:id="rId11"/>
    <p:sldId id="350" r:id="rId12"/>
    <p:sldId id="351" r:id="rId13"/>
    <p:sldId id="362" r:id="rId14"/>
    <p:sldId id="353" r:id="rId15"/>
    <p:sldId id="354" r:id="rId16"/>
    <p:sldId id="363" r:id="rId17"/>
    <p:sldId id="355" r:id="rId18"/>
    <p:sldId id="356" r:id="rId19"/>
    <p:sldId id="324" r:id="rId20"/>
    <p:sldId id="360" r:id="rId21"/>
    <p:sldId id="357" r:id="rId22"/>
    <p:sldId id="358" r:id="rId23"/>
    <p:sldId id="361" r:id="rId24"/>
    <p:sldId id="325" r:id="rId25"/>
    <p:sldId id="359" r:id="rId26"/>
    <p:sldId id="278" r:id="rId27"/>
  </p:sldIdLst>
  <p:sldSz cx="12192000" cy="6858000"/>
  <p:notesSz cx="6858000" cy="9144000"/>
  <p:custDataLst>
    <p:tags r:id="rId3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越 李" initials="越" lastIdx="1" clrIdx="0">
    <p:extLst>
      <p:ext uri="{19B8F6BF-5375-455C-9EA6-DF929625EA0E}">
        <p15:presenceInfo xmlns:p15="http://schemas.microsoft.com/office/powerpoint/2012/main" userId="62eeef3d7da66ee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5C5FF"/>
    <a:srgbClr val="FFFFFF"/>
    <a:srgbClr val="898989"/>
    <a:srgbClr val="E6001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8997" autoAdjust="0"/>
    <p:restoredTop sz="96391" autoAdjust="0"/>
  </p:normalViewPr>
  <p:slideViewPr>
    <p:cSldViewPr snapToGrid="0" showGuides="1">
      <p:cViewPr varScale="1">
        <p:scale>
          <a:sx n="102" d="100"/>
          <a:sy n="102" d="100"/>
        </p:scale>
        <p:origin x="150" y="396"/>
      </p:cViewPr>
      <p:guideLst/>
    </p:cSldViewPr>
  </p:slideViewPr>
  <p:outlineViewPr>
    <p:cViewPr>
      <p:scale>
        <a:sx n="33" d="100"/>
        <a:sy n="33" d="100"/>
      </p:scale>
      <p:origin x="0" y="-192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45" d="100"/>
          <a:sy n="45" d="100"/>
        </p:scale>
        <p:origin x="1892" y="4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ags" Target="tags/tag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oleObject" Target="../embeddings/oleObject1.bin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oleObject" Target="../embeddings/oleObject2.bin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.xm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oleObject" Target="../embeddings/oleObject3.bin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4.xml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oleObject" Target="../embeddings/oleObject4.bin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平均响应时间!$I$35</c:f>
              <c:strCache>
                <c:ptCount val="1"/>
                <c:pt idx="0">
                  <c:v>Traditional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平均响应时间!$H$36:$H$43</c:f>
              <c:strCache>
                <c:ptCount val="8"/>
                <c:pt idx="0">
                  <c:v>HM_0</c:v>
                </c:pt>
                <c:pt idx="1">
                  <c:v>PROJ_3</c:v>
                </c:pt>
                <c:pt idx="2">
                  <c:v>RSRCH_0</c:v>
                </c:pt>
                <c:pt idx="3">
                  <c:v>SRC_0</c:v>
                </c:pt>
                <c:pt idx="4">
                  <c:v>TS_0</c:v>
                </c:pt>
                <c:pt idx="5">
                  <c:v>WDEV_0</c:v>
                </c:pt>
                <c:pt idx="6">
                  <c:v>Financial_1</c:v>
                </c:pt>
                <c:pt idx="7">
                  <c:v>HM_1</c:v>
                </c:pt>
              </c:strCache>
            </c:strRef>
          </c:cat>
          <c:val>
            <c:numRef>
              <c:f>平均响应时间!$I$36:$I$43</c:f>
              <c:numCache>
                <c:formatCode>0.00_);[Red]\(0.00\)</c:formatCode>
                <c:ptCount val="8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A7A-436D-BDD0-D6A4A6F96CEB}"/>
            </c:ext>
          </c:extLst>
        </c:ser>
        <c:ser>
          <c:idx val="1"/>
          <c:order val="1"/>
          <c:tx>
            <c:strRef>
              <c:f>平均响应时间!$J$35</c:f>
              <c:strCache>
                <c:ptCount val="1"/>
                <c:pt idx="0">
                  <c:v>Approxmate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平均响应时间!$H$36:$H$43</c:f>
              <c:strCache>
                <c:ptCount val="8"/>
                <c:pt idx="0">
                  <c:v>HM_0</c:v>
                </c:pt>
                <c:pt idx="1">
                  <c:v>PROJ_3</c:v>
                </c:pt>
                <c:pt idx="2">
                  <c:v>RSRCH_0</c:v>
                </c:pt>
                <c:pt idx="3">
                  <c:v>SRC_0</c:v>
                </c:pt>
                <c:pt idx="4">
                  <c:v>TS_0</c:v>
                </c:pt>
                <c:pt idx="5">
                  <c:v>WDEV_0</c:v>
                </c:pt>
                <c:pt idx="6">
                  <c:v>Financial_1</c:v>
                </c:pt>
                <c:pt idx="7">
                  <c:v>HM_1</c:v>
                </c:pt>
              </c:strCache>
            </c:strRef>
          </c:cat>
          <c:val>
            <c:numRef>
              <c:f>平均响应时间!$J$36:$J$43</c:f>
              <c:numCache>
                <c:formatCode>0.00_);[Red]\(0.00\)</c:formatCode>
                <c:ptCount val="8"/>
                <c:pt idx="0">
                  <c:v>0.86339627374437822</c:v>
                </c:pt>
                <c:pt idx="1">
                  <c:v>0.88243904395172645</c:v>
                </c:pt>
                <c:pt idx="2">
                  <c:v>0.80351443976046832</c:v>
                </c:pt>
                <c:pt idx="3">
                  <c:v>0.77565169602645068</c:v>
                </c:pt>
                <c:pt idx="4">
                  <c:v>0.66985636522132508</c:v>
                </c:pt>
                <c:pt idx="5">
                  <c:v>0.6302849264705882</c:v>
                </c:pt>
                <c:pt idx="6">
                  <c:v>0.86967971849295111</c:v>
                </c:pt>
                <c:pt idx="7">
                  <c:v>0.90818099207516845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A7A-436D-BDD0-D6A4A6F96CEB}"/>
            </c:ext>
          </c:extLst>
        </c:ser>
        <c:ser>
          <c:idx val="2"/>
          <c:order val="2"/>
          <c:tx>
            <c:strRef>
              <c:f>平均响应时间!$K$35</c:f>
              <c:strCache>
                <c:ptCount val="1"/>
                <c:pt idx="0">
                  <c:v>PV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平均响应时间!$H$36:$H$43</c:f>
              <c:strCache>
                <c:ptCount val="8"/>
                <c:pt idx="0">
                  <c:v>HM_0</c:v>
                </c:pt>
                <c:pt idx="1">
                  <c:v>PROJ_3</c:v>
                </c:pt>
                <c:pt idx="2">
                  <c:v>RSRCH_0</c:v>
                </c:pt>
                <c:pt idx="3">
                  <c:v>SRC_0</c:v>
                </c:pt>
                <c:pt idx="4">
                  <c:v>TS_0</c:v>
                </c:pt>
                <c:pt idx="5">
                  <c:v>WDEV_0</c:v>
                </c:pt>
                <c:pt idx="6">
                  <c:v>Financial_1</c:v>
                </c:pt>
                <c:pt idx="7">
                  <c:v>HM_1</c:v>
                </c:pt>
              </c:strCache>
            </c:strRef>
          </c:cat>
          <c:val>
            <c:numRef>
              <c:f>平均响应时间!$K$36:$K$43</c:f>
              <c:numCache>
                <c:formatCode>0.00_);[Red]\(0.00\)</c:formatCode>
                <c:ptCount val="8"/>
                <c:pt idx="0">
                  <c:v>0.5268621578932926</c:v>
                </c:pt>
                <c:pt idx="1">
                  <c:v>0.61782570761184652</c:v>
                </c:pt>
                <c:pt idx="2">
                  <c:v>0.40970735125773677</c:v>
                </c:pt>
                <c:pt idx="3">
                  <c:v>0.47829165168674664</c:v>
                </c:pt>
                <c:pt idx="4">
                  <c:v>0.56584628675564841</c:v>
                </c:pt>
                <c:pt idx="5">
                  <c:v>0.44462583361833108</c:v>
                </c:pt>
                <c:pt idx="6">
                  <c:v>0.83632920187372528</c:v>
                </c:pt>
                <c:pt idx="7">
                  <c:v>0.76203359676581595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A7A-436D-BDD0-D6A4A6F96CEB}"/>
            </c:ext>
          </c:extLst>
        </c:ser>
        <c:ser>
          <c:idx val="3"/>
          <c:order val="3"/>
          <c:tx>
            <c:strRef>
              <c:f>平均响应时间!$L$35</c:f>
              <c:strCache>
                <c:ptCount val="1"/>
                <c:pt idx="0">
                  <c:v>PV+Allocation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平均响应时间!$H$36:$H$43</c:f>
              <c:strCache>
                <c:ptCount val="8"/>
                <c:pt idx="0">
                  <c:v>HM_0</c:v>
                </c:pt>
                <c:pt idx="1">
                  <c:v>PROJ_3</c:v>
                </c:pt>
                <c:pt idx="2">
                  <c:v>RSRCH_0</c:v>
                </c:pt>
                <c:pt idx="3">
                  <c:v>SRC_0</c:v>
                </c:pt>
                <c:pt idx="4">
                  <c:v>TS_0</c:v>
                </c:pt>
                <c:pt idx="5">
                  <c:v>WDEV_0</c:v>
                </c:pt>
                <c:pt idx="6">
                  <c:v>Financial_1</c:v>
                </c:pt>
                <c:pt idx="7">
                  <c:v>HM_1</c:v>
                </c:pt>
              </c:strCache>
            </c:strRef>
          </c:cat>
          <c:val>
            <c:numRef>
              <c:f>平均响应时间!$L$36:$L$43</c:f>
              <c:numCache>
                <c:formatCode>0.00_);[Red]\(0.00\)</c:formatCode>
                <c:ptCount val="8"/>
                <c:pt idx="0">
                  <c:v>0.38465100902827676</c:v>
                </c:pt>
                <c:pt idx="1">
                  <c:v>0.43071880570687515</c:v>
                </c:pt>
                <c:pt idx="2">
                  <c:v>0.21652881481443664</c:v>
                </c:pt>
                <c:pt idx="3">
                  <c:v>0.23352733856421154</c:v>
                </c:pt>
                <c:pt idx="4">
                  <c:v>0.48678449588633282</c:v>
                </c:pt>
                <c:pt idx="5">
                  <c:v>0.29539145327462379</c:v>
                </c:pt>
                <c:pt idx="6">
                  <c:v>0.80720353228590003</c:v>
                </c:pt>
                <c:pt idx="7">
                  <c:v>0.68777714383157862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4A7A-436D-BDD0-D6A4A6F96CE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624706560"/>
        <c:axId val="1650169824"/>
      </c:barChart>
      <c:catAx>
        <c:axId val="16247065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650169824"/>
        <c:crosses val="autoZero"/>
        <c:auto val="1"/>
        <c:lblAlgn val="ctr"/>
        <c:lblOffset val="100"/>
        <c:noMultiLvlLbl val="0"/>
      </c:catAx>
      <c:valAx>
        <c:axId val="16501698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_);[Red]\(0.00\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62470656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4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平均响应时间!$I$51</c:f>
              <c:strCache>
                <c:ptCount val="1"/>
                <c:pt idx="0">
                  <c:v>Traditional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平均响应时间!$H$52:$H$59</c:f>
              <c:strCache>
                <c:ptCount val="8"/>
                <c:pt idx="0">
                  <c:v>HM_0</c:v>
                </c:pt>
                <c:pt idx="1">
                  <c:v>PROJ_3</c:v>
                </c:pt>
                <c:pt idx="2">
                  <c:v>RSRCH_0</c:v>
                </c:pt>
                <c:pt idx="3">
                  <c:v>SRC_0</c:v>
                </c:pt>
                <c:pt idx="4">
                  <c:v>TS_0</c:v>
                </c:pt>
                <c:pt idx="5">
                  <c:v>WDEV_0</c:v>
                </c:pt>
                <c:pt idx="6">
                  <c:v>Financial_1</c:v>
                </c:pt>
                <c:pt idx="7">
                  <c:v>HM_1</c:v>
                </c:pt>
              </c:strCache>
            </c:strRef>
          </c:cat>
          <c:val>
            <c:numRef>
              <c:f>平均响应时间!$I$52:$I$59</c:f>
              <c:numCache>
                <c:formatCode>0.00_);[Red]\(0.00\)</c:formatCode>
                <c:ptCount val="8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A27-4E5B-8ECD-E890F948C2E8}"/>
            </c:ext>
          </c:extLst>
        </c:ser>
        <c:ser>
          <c:idx val="1"/>
          <c:order val="1"/>
          <c:tx>
            <c:strRef>
              <c:f>平均响应时间!$J$51</c:f>
              <c:strCache>
                <c:ptCount val="1"/>
                <c:pt idx="0">
                  <c:v>Approxmate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平均响应时间!$H$52:$H$59</c:f>
              <c:strCache>
                <c:ptCount val="8"/>
                <c:pt idx="0">
                  <c:v>HM_0</c:v>
                </c:pt>
                <c:pt idx="1">
                  <c:v>PROJ_3</c:v>
                </c:pt>
                <c:pt idx="2">
                  <c:v>RSRCH_0</c:v>
                </c:pt>
                <c:pt idx="3">
                  <c:v>SRC_0</c:v>
                </c:pt>
                <c:pt idx="4">
                  <c:v>TS_0</c:v>
                </c:pt>
                <c:pt idx="5">
                  <c:v>WDEV_0</c:v>
                </c:pt>
                <c:pt idx="6">
                  <c:v>Financial_1</c:v>
                </c:pt>
                <c:pt idx="7">
                  <c:v>HM_1</c:v>
                </c:pt>
              </c:strCache>
            </c:strRef>
          </c:cat>
          <c:val>
            <c:numRef>
              <c:f>平均响应时间!$J$52:$J$59</c:f>
              <c:numCache>
                <c:formatCode>0.00_);[Red]\(0.00\)</c:formatCode>
                <c:ptCount val="8"/>
                <c:pt idx="0">
                  <c:v>0.91236534106597489</c:v>
                </c:pt>
                <c:pt idx="1">
                  <c:v>0.90111051314257506</c:v>
                </c:pt>
                <c:pt idx="2">
                  <c:v>0.93818255981516552</c:v>
                </c:pt>
                <c:pt idx="3">
                  <c:v>0.83153204114493351</c:v>
                </c:pt>
                <c:pt idx="4">
                  <c:v>0.7507898383819458</c:v>
                </c:pt>
                <c:pt idx="5">
                  <c:v>0.85455458266760054</c:v>
                </c:pt>
                <c:pt idx="6">
                  <c:v>0.84333041537721776</c:v>
                </c:pt>
                <c:pt idx="7">
                  <c:v>0.71915332462124026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A27-4E5B-8ECD-E890F948C2E8}"/>
            </c:ext>
          </c:extLst>
        </c:ser>
        <c:ser>
          <c:idx val="2"/>
          <c:order val="2"/>
          <c:tx>
            <c:strRef>
              <c:f>平均响应时间!$K$51</c:f>
              <c:strCache>
                <c:ptCount val="1"/>
                <c:pt idx="0">
                  <c:v>PV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平均响应时间!$H$52:$H$59</c:f>
              <c:strCache>
                <c:ptCount val="8"/>
                <c:pt idx="0">
                  <c:v>HM_0</c:v>
                </c:pt>
                <c:pt idx="1">
                  <c:v>PROJ_3</c:v>
                </c:pt>
                <c:pt idx="2">
                  <c:v>RSRCH_0</c:v>
                </c:pt>
                <c:pt idx="3">
                  <c:v>SRC_0</c:v>
                </c:pt>
                <c:pt idx="4">
                  <c:v>TS_0</c:v>
                </c:pt>
                <c:pt idx="5">
                  <c:v>WDEV_0</c:v>
                </c:pt>
                <c:pt idx="6">
                  <c:v>Financial_1</c:v>
                </c:pt>
                <c:pt idx="7">
                  <c:v>HM_1</c:v>
                </c:pt>
              </c:strCache>
            </c:strRef>
          </c:cat>
          <c:val>
            <c:numRef>
              <c:f>平均响应时间!$K$52:$K$59</c:f>
              <c:numCache>
                <c:formatCode>0.00_);[Red]\(0.00\)</c:formatCode>
                <c:ptCount val="8"/>
                <c:pt idx="0">
                  <c:v>0.67779876934254002</c:v>
                </c:pt>
                <c:pt idx="1">
                  <c:v>0.62746564324768772</c:v>
                </c:pt>
                <c:pt idx="2">
                  <c:v>0.75469604130194001</c:v>
                </c:pt>
                <c:pt idx="3">
                  <c:v>0.64663352650054629</c:v>
                </c:pt>
                <c:pt idx="4">
                  <c:v>0.69731341885339371</c:v>
                </c:pt>
                <c:pt idx="5">
                  <c:v>0.76943611505460863</c:v>
                </c:pt>
                <c:pt idx="6">
                  <c:v>0.81210006534577783</c:v>
                </c:pt>
                <c:pt idx="7">
                  <c:v>0.69665344336961443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A27-4E5B-8ECD-E890F948C2E8}"/>
            </c:ext>
          </c:extLst>
        </c:ser>
        <c:ser>
          <c:idx val="3"/>
          <c:order val="3"/>
          <c:tx>
            <c:strRef>
              <c:f>平均响应时间!$L$51</c:f>
              <c:strCache>
                <c:ptCount val="1"/>
                <c:pt idx="0">
                  <c:v>PV+Allocation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平均响应时间!$H$52:$H$59</c:f>
              <c:strCache>
                <c:ptCount val="8"/>
                <c:pt idx="0">
                  <c:v>HM_0</c:v>
                </c:pt>
                <c:pt idx="1">
                  <c:v>PROJ_3</c:v>
                </c:pt>
                <c:pt idx="2">
                  <c:v>RSRCH_0</c:v>
                </c:pt>
                <c:pt idx="3">
                  <c:v>SRC_0</c:v>
                </c:pt>
                <c:pt idx="4">
                  <c:v>TS_0</c:v>
                </c:pt>
                <c:pt idx="5">
                  <c:v>WDEV_0</c:v>
                </c:pt>
                <c:pt idx="6">
                  <c:v>Financial_1</c:v>
                </c:pt>
                <c:pt idx="7">
                  <c:v>HM_1</c:v>
                </c:pt>
              </c:strCache>
            </c:strRef>
          </c:cat>
          <c:val>
            <c:numRef>
              <c:f>平均响应时间!$L$52:$L$59</c:f>
              <c:numCache>
                <c:formatCode>0.00_);[Red]\(0.00\)</c:formatCode>
                <c:ptCount val="8"/>
                <c:pt idx="0">
                  <c:v>0.55959315967785794</c:v>
                </c:pt>
                <c:pt idx="1">
                  <c:v>0.42148740569831783</c:v>
                </c:pt>
                <c:pt idx="2">
                  <c:v>0.60574838924815699</c:v>
                </c:pt>
                <c:pt idx="3">
                  <c:v>0.49621532277755864</c:v>
                </c:pt>
                <c:pt idx="4">
                  <c:v>0.65154721101444968</c:v>
                </c:pt>
                <c:pt idx="5">
                  <c:v>0.69231214918807715</c:v>
                </c:pt>
                <c:pt idx="6">
                  <c:v>0.7842726275167371</c:v>
                </c:pt>
                <c:pt idx="7">
                  <c:v>0.67450060358026609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3A27-4E5B-8ECD-E890F948C2E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460621808"/>
        <c:axId val="1650178144"/>
      </c:barChart>
      <c:catAx>
        <c:axId val="14606218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650178144"/>
        <c:crosses val="autoZero"/>
        <c:auto val="1"/>
        <c:lblAlgn val="ctr"/>
        <c:lblOffset val="100"/>
        <c:noMultiLvlLbl val="0"/>
      </c:catAx>
      <c:valAx>
        <c:axId val="16501781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_);[Red]\(0.00\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46062180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4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Sheet1!$B$33</c:f>
              <c:strCache>
                <c:ptCount val="1"/>
                <c:pt idx="0">
                  <c:v>Traditional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Sheet1!$A$34:$A$39</c:f>
              <c:strCache>
                <c:ptCount val="6"/>
                <c:pt idx="0">
                  <c:v>16KB sequence R_16G</c:v>
                </c:pt>
                <c:pt idx="1">
                  <c:v>16KB sequence W_16G</c:v>
                </c:pt>
                <c:pt idx="2">
                  <c:v>16KB sequence RW_16G</c:v>
                </c:pt>
                <c:pt idx="3">
                  <c:v>16KB random R_16G</c:v>
                </c:pt>
                <c:pt idx="4">
                  <c:v>16KB random W_16G</c:v>
                </c:pt>
                <c:pt idx="5">
                  <c:v>16KB random RW_16G</c:v>
                </c:pt>
              </c:strCache>
            </c:strRef>
          </c:cat>
          <c:val>
            <c:numRef>
              <c:f>Sheet1!$B$34:$B$39</c:f>
              <c:numCache>
                <c:formatCode>General</c:formatCode>
                <c:ptCount val="6"/>
                <c:pt idx="0">
                  <c:v>2839</c:v>
                </c:pt>
                <c:pt idx="1">
                  <c:v>641</c:v>
                </c:pt>
                <c:pt idx="2">
                  <c:v>1203</c:v>
                </c:pt>
                <c:pt idx="3">
                  <c:v>2389</c:v>
                </c:pt>
                <c:pt idx="4">
                  <c:v>957</c:v>
                </c:pt>
                <c:pt idx="5">
                  <c:v>1414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642-4BD6-9B5D-FCE3F11D6EE1}"/>
            </c:ext>
          </c:extLst>
        </c:ser>
        <c:ser>
          <c:idx val="1"/>
          <c:order val="1"/>
          <c:tx>
            <c:strRef>
              <c:f>Sheet1!$C$33</c:f>
              <c:strCache>
                <c:ptCount val="1"/>
                <c:pt idx="0">
                  <c:v>Approxmate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Sheet1!$A$34:$A$39</c:f>
              <c:strCache>
                <c:ptCount val="6"/>
                <c:pt idx="0">
                  <c:v>16KB sequence R_16G</c:v>
                </c:pt>
                <c:pt idx="1">
                  <c:v>16KB sequence W_16G</c:v>
                </c:pt>
                <c:pt idx="2">
                  <c:v>16KB sequence RW_16G</c:v>
                </c:pt>
                <c:pt idx="3">
                  <c:v>16KB random R_16G</c:v>
                </c:pt>
                <c:pt idx="4">
                  <c:v>16KB random W_16G</c:v>
                </c:pt>
                <c:pt idx="5">
                  <c:v>16KB random RW_16G</c:v>
                </c:pt>
              </c:strCache>
            </c:strRef>
          </c:cat>
          <c:val>
            <c:numRef>
              <c:f>Sheet1!$C$34:$C$39</c:f>
              <c:numCache>
                <c:formatCode>General</c:formatCode>
                <c:ptCount val="6"/>
                <c:pt idx="0">
                  <c:v>2958</c:v>
                </c:pt>
                <c:pt idx="1">
                  <c:v>787</c:v>
                </c:pt>
                <c:pt idx="2">
                  <c:v>1241</c:v>
                </c:pt>
                <c:pt idx="3">
                  <c:v>2561</c:v>
                </c:pt>
                <c:pt idx="4">
                  <c:v>1135</c:v>
                </c:pt>
                <c:pt idx="5">
                  <c:v>1423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642-4BD6-9B5D-FCE3F11D6EE1}"/>
            </c:ext>
          </c:extLst>
        </c:ser>
        <c:ser>
          <c:idx val="2"/>
          <c:order val="2"/>
          <c:tx>
            <c:strRef>
              <c:f>Sheet1!$D$33</c:f>
              <c:strCache>
                <c:ptCount val="1"/>
                <c:pt idx="0">
                  <c:v>PV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Sheet1!$A$34:$A$39</c:f>
              <c:strCache>
                <c:ptCount val="6"/>
                <c:pt idx="0">
                  <c:v>16KB sequence R_16G</c:v>
                </c:pt>
                <c:pt idx="1">
                  <c:v>16KB sequence W_16G</c:v>
                </c:pt>
                <c:pt idx="2">
                  <c:v>16KB sequence RW_16G</c:v>
                </c:pt>
                <c:pt idx="3">
                  <c:v>16KB random R_16G</c:v>
                </c:pt>
                <c:pt idx="4">
                  <c:v>16KB random W_16G</c:v>
                </c:pt>
                <c:pt idx="5">
                  <c:v>16KB random RW_16G</c:v>
                </c:pt>
              </c:strCache>
            </c:strRef>
          </c:cat>
          <c:val>
            <c:numRef>
              <c:f>Sheet1!$D$34:$D$39</c:f>
              <c:numCache>
                <c:formatCode>General</c:formatCode>
                <c:ptCount val="6"/>
                <c:pt idx="0">
                  <c:v>3209</c:v>
                </c:pt>
                <c:pt idx="1">
                  <c:v>793</c:v>
                </c:pt>
                <c:pt idx="2">
                  <c:v>1489</c:v>
                </c:pt>
                <c:pt idx="3">
                  <c:v>2749</c:v>
                </c:pt>
                <c:pt idx="4">
                  <c:v>1180</c:v>
                </c:pt>
                <c:pt idx="5">
                  <c:v>1777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642-4BD6-9B5D-FCE3F11D6EE1}"/>
            </c:ext>
          </c:extLst>
        </c:ser>
        <c:ser>
          <c:idx val="3"/>
          <c:order val="3"/>
          <c:tx>
            <c:strRef>
              <c:f>Sheet1!$E$33</c:f>
              <c:strCache>
                <c:ptCount val="1"/>
                <c:pt idx="0">
                  <c:v>PV+Allocation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Sheet1!$A$34:$A$39</c:f>
              <c:strCache>
                <c:ptCount val="6"/>
                <c:pt idx="0">
                  <c:v>16KB sequence R_16G</c:v>
                </c:pt>
                <c:pt idx="1">
                  <c:v>16KB sequence W_16G</c:v>
                </c:pt>
                <c:pt idx="2">
                  <c:v>16KB sequence RW_16G</c:v>
                </c:pt>
                <c:pt idx="3">
                  <c:v>16KB random R_16G</c:v>
                </c:pt>
                <c:pt idx="4">
                  <c:v>16KB random W_16G</c:v>
                </c:pt>
                <c:pt idx="5">
                  <c:v>16KB random RW_16G</c:v>
                </c:pt>
              </c:strCache>
            </c:strRef>
          </c:cat>
          <c:val>
            <c:numRef>
              <c:f>Sheet1!$E$34:$E$39</c:f>
              <c:numCache>
                <c:formatCode>General</c:formatCode>
                <c:ptCount val="6"/>
                <c:pt idx="0">
                  <c:v>3369</c:v>
                </c:pt>
                <c:pt idx="1">
                  <c:v>798</c:v>
                </c:pt>
                <c:pt idx="2">
                  <c:v>1791</c:v>
                </c:pt>
                <c:pt idx="3">
                  <c:v>2871</c:v>
                </c:pt>
                <c:pt idx="4">
                  <c:v>1221</c:v>
                </c:pt>
                <c:pt idx="5">
                  <c:v>2441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0642-4BD6-9B5D-FCE3F11D6EE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388407920"/>
        <c:axId val="1416044112"/>
      </c:barChart>
      <c:catAx>
        <c:axId val="13884079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416044112"/>
        <c:crosses val="autoZero"/>
        <c:auto val="1"/>
        <c:lblAlgn val="ctr"/>
        <c:lblOffset val="100"/>
        <c:noMultiLvlLbl val="0"/>
      </c:catAx>
      <c:valAx>
        <c:axId val="14160441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dirty="0"/>
                  <a:t>IOPS</a:t>
                </a:r>
                <a:r>
                  <a:rPr lang="en-US" altLang="zh-CN" baseline="0" dirty="0"/>
                  <a:t> </a:t>
                </a:r>
                <a:endParaRPr lang="zh-CN" alt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38840792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4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Sheet1!$B$43</c:f>
              <c:strCache>
                <c:ptCount val="1"/>
                <c:pt idx="0">
                  <c:v>Traditional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Sheet1!$A$44:$A$49</c:f>
              <c:strCache>
                <c:ptCount val="6"/>
                <c:pt idx="0">
                  <c:v>16KB sequence R_16G</c:v>
                </c:pt>
                <c:pt idx="1">
                  <c:v>16KB sequence W_16G</c:v>
                </c:pt>
                <c:pt idx="2">
                  <c:v>16KB sequence RW_16G</c:v>
                </c:pt>
                <c:pt idx="3">
                  <c:v>16KB random R_16G</c:v>
                </c:pt>
                <c:pt idx="4">
                  <c:v>16KB random W_16G</c:v>
                </c:pt>
                <c:pt idx="5">
                  <c:v>16KB random RW_16G</c:v>
                </c:pt>
              </c:strCache>
            </c:strRef>
          </c:cat>
          <c:val>
            <c:numRef>
              <c:f>Sheet1!$B$44:$B$49</c:f>
              <c:numCache>
                <c:formatCode>General</c:formatCode>
                <c:ptCount val="6"/>
                <c:pt idx="0">
                  <c:v>272</c:v>
                </c:pt>
                <c:pt idx="1">
                  <c:v>61</c:v>
                </c:pt>
                <c:pt idx="2">
                  <c:v>115</c:v>
                </c:pt>
                <c:pt idx="3">
                  <c:v>229</c:v>
                </c:pt>
                <c:pt idx="4">
                  <c:v>91</c:v>
                </c:pt>
                <c:pt idx="5">
                  <c:v>135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7A3-4391-812E-7BF72A0A3102}"/>
            </c:ext>
          </c:extLst>
        </c:ser>
        <c:ser>
          <c:idx val="1"/>
          <c:order val="1"/>
          <c:tx>
            <c:strRef>
              <c:f>Sheet1!$C$43</c:f>
              <c:strCache>
                <c:ptCount val="1"/>
                <c:pt idx="0">
                  <c:v>Approxmate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Sheet1!$A$44:$A$49</c:f>
              <c:strCache>
                <c:ptCount val="6"/>
                <c:pt idx="0">
                  <c:v>16KB sequence R_16G</c:v>
                </c:pt>
                <c:pt idx="1">
                  <c:v>16KB sequence W_16G</c:v>
                </c:pt>
                <c:pt idx="2">
                  <c:v>16KB sequence RW_16G</c:v>
                </c:pt>
                <c:pt idx="3">
                  <c:v>16KB random R_16G</c:v>
                </c:pt>
                <c:pt idx="4">
                  <c:v>16KB random W_16G</c:v>
                </c:pt>
                <c:pt idx="5">
                  <c:v>16KB random RW_16G</c:v>
                </c:pt>
              </c:strCache>
            </c:strRef>
          </c:cat>
          <c:val>
            <c:numRef>
              <c:f>Sheet1!$C$44:$C$49</c:f>
              <c:numCache>
                <c:formatCode>General</c:formatCode>
                <c:ptCount val="6"/>
                <c:pt idx="0">
                  <c:v>283</c:v>
                </c:pt>
                <c:pt idx="1">
                  <c:v>75</c:v>
                </c:pt>
                <c:pt idx="2">
                  <c:v>118</c:v>
                </c:pt>
                <c:pt idx="3">
                  <c:v>246</c:v>
                </c:pt>
                <c:pt idx="4">
                  <c:v>109</c:v>
                </c:pt>
                <c:pt idx="5">
                  <c:v>136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7A3-4391-812E-7BF72A0A3102}"/>
            </c:ext>
          </c:extLst>
        </c:ser>
        <c:ser>
          <c:idx val="2"/>
          <c:order val="2"/>
          <c:tx>
            <c:strRef>
              <c:f>Sheet1!$D$43</c:f>
              <c:strCache>
                <c:ptCount val="1"/>
                <c:pt idx="0">
                  <c:v>PV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Sheet1!$A$44:$A$49</c:f>
              <c:strCache>
                <c:ptCount val="6"/>
                <c:pt idx="0">
                  <c:v>16KB sequence R_16G</c:v>
                </c:pt>
                <c:pt idx="1">
                  <c:v>16KB sequence W_16G</c:v>
                </c:pt>
                <c:pt idx="2">
                  <c:v>16KB sequence RW_16G</c:v>
                </c:pt>
                <c:pt idx="3">
                  <c:v>16KB random R_16G</c:v>
                </c:pt>
                <c:pt idx="4">
                  <c:v>16KB random W_16G</c:v>
                </c:pt>
                <c:pt idx="5">
                  <c:v>16KB random RW_16G</c:v>
                </c:pt>
              </c:strCache>
            </c:strRef>
          </c:cat>
          <c:val>
            <c:numRef>
              <c:f>Sheet1!$D$44:$D$49</c:f>
              <c:numCache>
                <c:formatCode>General</c:formatCode>
                <c:ptCount val="6"/>
                <c:pt idx="0">
                  <c:v>307</c:v>
                </c:pt>
                <c:pt idx="1">
                  <c:v>76</c:v>
                </c:pt>
                <c:pt idx="2">
                  <c:v>142</c:v>
                </c:pt>
                <c:pt idx="3">
                  <c:v>264</c:v>
                </c:pt>
                <c:pt idx="4">
                  <c:v>113</c:v>
                </c:pt>
                <c:pt idx="5">
                  <c:v>170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7A3-4391-812E-7BF72A0A3102}"/>
            </c:ext>
          </c:extLst>
        </c:ser>
        <c:ser>
          <c:idx val="3"/>
          <c:order val="3"/>
          <c:tx>
            <c:strRef>
              <c:f>Sheet1!$E$43</c:f>
              <c:strCache>
                <c:ptCount val="1"/>
                <c:pt idx="0">
                  <c:v>PV+Allocation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Sheet1!$A$44:$A$49</c:f>
              <c:strCache>
                <c:ptCount val="6"/>
                <c:pt idx="0">
                  <c:v>16KB sequence R_16G</c:v>
                </c:pt>
                <c:pt idx="1">
                  <c:v>16KB sequence W_16G</c:v>
                </c:pt>
                <c:pt idx="2">
                  <c:v>16KB sequence RW_16G</c:v>
                </c:pt>
                <c:pt idx="3">
                  <c:v>16KB random R_16G</c:v>
                </c:pt>
                <c:pt idx="4">
                  <c:v>16KB random W_16G</c:v>
                </c:pt>
                <c:pt idx="5">
                  <c:v>16KB random RW_16G</c:v>
                </c:pt>
              </c:strCache>
            </c:strRef>
          </c:cat>
          <c:val>
            <c:numRef>
              <c:f>Sheet1!$E$44:$E$49</c:f>
              <c:numCache>
                <c:formatCode>General</c:formatCode>
                <c:ptCount val="6"/>
                <c:pt idx="0">
                  <c:v>323</c:v>
                </c:pt>
                <c:pt idx="1">
                  <c:v>76</c:v>
                </c:pt>
                <c:pt idx="2">
                  <c:v>171</c:v>
                </c:pt>
                <c:pt idx="3">
                  <c:v>275</c:v>
                </c:pt>
                <c:pt idx="4">
                  <c:v>117</c:v>
                </c:pt>
                <c:pt idx="5">
                  <c:v>234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A7A3-4391-812E-7BF72A0A310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148872016"/>
        <c:axId val="1416024976"/>
      </c:barChart>
      <c:catAx>
        <c:axId val="11488720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416024976"/>
        <c:crosses val="autoZero"/>
        <c:auto val="1"/>
        <c:lblAlgn val="ctr"/>
        <c:lblOffset val="100"/>
        <c:noMultiLvlLbl val="0"/>
      </c:catAx>
      <c:valAx>
        <c:axId val="14160249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CN" altLang="en-US"/>
                  <a:t>吞吐量（</a:t>
                </a:r>
                <a:r>
                  <a:rPr lang="en-US" altLang="zh-CN"/>
                  <a:t>MB/s</a:t>
                </a:r>
                <a:r>
                  <a:rPr lang="zh-CN" altLang="en-US"/>
                  <a:t>）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14887201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8E870044-25ED-4E18-901A-C6EB763D6C4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F289518-C443-4D56-AE28-EFD59093B51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A445A5-EAEA-471A-A764-D02BDE2350C3}" type="datetimeFigureOut">
              <a:rPr lang="zh-CN" altLang="en-US" smtClean="0"/>
              <a:t>2020/5/17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CAB52DA-5EBE-4165-AC1A-DBC6F4BC423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519C8A6-40B6-456C-A701-2ABBF283DB5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86B029-1D43-47DC-AA71-792A293130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537902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BA2A3E-3786-4FE7-BA9C-4C7CD2D5C4D8}" type="datetimeFigureOut">
              <a:rPr lang="zh-CN" altLang="en-US" smtClean="0"/>
              <a:t>2020/5/17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85D5D6-4E3F-411C-8722-AE80321700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0114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5D5D6-4E3F-411C-8722-AE80321700F2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75082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5D5D6-4E3F-411C-8722-AE80321700F2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32904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5D5D6-4E3F-411C-8722-AE80321700F2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24591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5D5D6-4E3F-411C-8722-AE80321700F2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95123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5D5D6-4E3F-411C-8722-AE80321700F2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58627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5D5D6-4E3F-411C-8722-AE80321700F2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6215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5D5D6-4E3F-411C-8722-AE80321700F2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7274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5D5D6-4E3F-411C-8722-AE80321700F2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44869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5D5D6-4E3F-411C-8722-AE80321700F2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25333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5D5D6-4E3F-411C-8722-AE80321700F2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282730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5D5D6-4E3F-411C-8722-AE80321700F2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06706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5D5D6-4E3F-411C-8722-AE80321700F2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39009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5D5D6-4E3F-411C-8722-AE80321700F2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359244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5D5D6-4E3F-411C-8722-AE80321700F2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328475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5D5D6-4E3F-411C-8722-AE80321700F2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005752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5D5D6-4E3F-411C-8722-AE80321700F2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854359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5D5D6-4E3F-411C-8722-AE80321700F2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201643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5D5D6-4E3F-411C-8722-AE80321700F2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855681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5D5D6-4E3F-411C-8722-AE80321700F2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21212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5D5D6-4E3F-411C-8722-AE80321700F2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20391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5D5D6-4E3F-411C-8722-AE80321700F2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00834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5D5D6-4E3F-411C-8722-AE80321700F2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89865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5D5D6-4E3F-411C-8722-AE80321700F2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13669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5D5D6-4E3F-411C-8722-AE80321700F2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65093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5D5D6-4E3F-411C-8722-AE80321700F2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98649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5D5D6-4E3F-411C-8722-AE80321700F2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84446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图片占位符 10">
            <a:extLst>
              <a:ext uri="{FF2B5EF4-FFF2-40B4-BE49-F238E27FC236}">
                <a16:creationId xmlns:a16="http://schemas.microsoft.com/office/drawing/2014/main" id="{73DD5BA4-EB39-4204-B78A-8A1CBA10FBE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772749" y="0"/>
            <a:ext cx="5419251" cy="6858000"/>
          </a:xfrm>
          <a:custGeom>
            <a:avLst/>
            <a:gdLst>
              <a:gd name="connsiteX0" fmla="*/ 3429000 w 5419250"/>
              <a:gd name="connsiteY0" fmla="*/ 0 h 6858000"/>
              <a:gd name="connsiteX1" fmla="*/ 5419250 w 5419250"/>
              <a:gd name="connsiteY1" fmla="*/ 0 h 6858000"/>
              <a:gd name="connsiteX2" fmla="*/ 5419250 w 5419250"/>
              <a:gd name="connsiteY2" fmla="*/ 6858000 h 6858000"/>
              <a:gd name="connsiteX3" fmla="*/ 3429000 w 5419250"/>
              <a:gd name="connsiteY3" fmla="*/ 6858000 h 6858000"/>
              <a:gd name="connsiteX4" fmla="*/ 0 w 5419250"/>
              <a:gd name="connsiteY4" fmla="*/ 3429000 h 6858000"/>
              <a:gd name="connsiteX5" fmla="*/ 3429000 w 5419250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19250" h="6858000">
                <a:moveTo>
                  <a:pt x="3429000" y="0"/>
                </a:moveTo>
                <a:lnTo>
                  <a:pt x="5419250" y="0"/>
                </a:lnTo>
                <a:lnTo>
                  <a:pt x="5419250" y="6858000"/>
                </a:lnTo>
                <a:lnTo>
                  <a:pt x="3429000" y="6858000"/>
                </a:lnTo>
                <a:cubicBezTo>
                  <a:pt x="1535216" y="6858000"/>
                  <a:pt x="0" y="5322784"/>
                  <a:pt x="0" y="3429000"/>
                </a:cubicBezTo>
                <a:cubicBezTo>
                  <a:pt x="0" y="1535216"/>
                  <a:pt x="1535216" y="0"/>
                  <a:pt x="3429000" y="0"/>
                </a:cubicBezTo>
                <a:close/>
              </a:path>
            </a:pathLst>
          </a:custGeom>
          <a:ln w="31750">
            <a:noFill/>
          </a:ln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9F84E10C-5835-44E0-9170-E090AE115F22}"/>
              </a:ext>
            </a:extLst>
          </p:cNvPr>
          <p:cNvGrpSpPr/>
          <p:nvPr userDrawn="1"/>
        </p:nvGrpSpPr>
        <p:grpSpPr>
          <a:xfrm>
            <a:off x="660400" y="478901"/>
            <a:ext cx="2073175" cy="454750"/>
            <a:chOff x="660400" y="478901"/>
            <a:chExt cx="2073175" cy="454750"/>
          </a:xfrm>
        </p:grpSpPr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011451AC-ED32-4E1D-B9AE-65AEE348573C}"/>
                </a:ext>
              </a:extLst>
            </p:cNvPr>
            <p:cNvGrpSpPr/>
            <p:nvPr/>
          </p:nvGrpSpPr>
          <p:grpSpPr>
            <a:xfrm>
              <a:off x="1398488" y="519026"/>
              <a:ext cx="1335087" cy="374499"/>
              <a:chOff x="10078451" y="394099"/>
              <a:chExt cx="1440449" cy="387474"/>
            </a:xfrm>
            <a:solidFill>
              <a:srgbClr val="E60012"/>
            </a:solidFill>
          </p:grpSpPr>
          <p:sp>
            <p:nvSpPr>
              <p:cNvPr id="83" name="ïṡľïďè">
                <a:extLst>
                  <a:ext uri="{FF2B5EF4-FFF2-40B4-BE49-F238E27FC236}">
                    <a16:creationId xmlns:a16="http://schemas.microsoft.com/office/drawing/2014/main" id="{C2A2D891-D994-4B2A-ADC5-752BB1D940BC}"/>
                  </a:ext>
                </a:extLst>
              </p:cNvPr>
              <p:cNvSpPr/>
              <p:nvPr/>
            </p:nvSpPr>
            <p:spPr bwMode="auto">
              <a:xfrm>
                <a:off x="10078451" y="394099"/>
                <a:ext cx="1433740" cy="292284"/>
              </a:xfrm>
              <a:custGeom>
                <a:avLst/>
                <a:gdLst>
                  <a:gd name="T0" fmla="*/ 523 w 6923"/>
                  <a:gd name="T1" fmla="*/ 1078 h 1409"/>
                  <a:gd name="T2" fmla="*/ 189 w 6923"/>
                  <a:gd name="T3" fmla="*/ 1075 h 1409"/>
                  <a:gd name="T4" fmla="*/ 2 w 6923"/>
                  <a:gd name="T5" fmla="*/ 889 h 1409"/>
                  <a:gd name="T6" fmla="*/ 314 w 6923"/>
                  <a:gd name="T7" fmla="*/ 691 h 1409"/>
                  <a:gd name="T8" fmla="*/ 452 w 6923"/>
                  <a:gd name="T9" fmla="*/ 544 h 1409"/>
                  <a:gd name="T10" fmla="*/ 258 w 6923"/>
                  <a:gd name="T11" fmla="*/ 328 h 1409"/>
                  <a:gd name="T12" fmla="*/ 826 w 6923"/>
                  <a:gd name="T13" fmla="*/ 103 h 1409"/>
                  <a:gd name="T14" fmla="*/ 928 w 6923"/>
                  <a:gd name="T15" fmla="*/ 462 h 1409"/>
                  <a:gd name="T16" fmla="*/ 667 w 6923"/>
                  <a:gd name="T17" fmla="*/ 985 h 1409"/>
                  <a:gd name="T18" fmla="*/ 6342 w 6923"/>
                  <a:gd name="T19" fmla="*/ 1286 h 1409"/>
                  <a:gd name="T20" fmla="*/ 6191 w 6923"/>
                  <a:gd name="T21" fmla="*/ 1050 h 1409"/>
                  <a:gd name="T22" fmla="*/ 6430 w 6923"/>
                  <a:gd name="T23" fmla="*/ 618 h 1409"/>
                  <a:gd name="T24" fmla="*/ 6546 w 6923"/>
                  <a:gd name="T25" fmla="*/ 448 h 1409"/>
                  <a:gd name="T26" fmla="*/ 6173 w 6923"/>
                  <a:gd name="T27" fmla="*/ 498 h 1409"/>
                  <a:gd name="T28" fmla="*/ 6004 w 6923"/>
                  <a:gd name="T29" fmla="*/ 161 h 1409"/>
                  <a:gd name="T30" fmla="*/ 6320 w 6923"/>
                  <a:gd name="T31" fmla="*/ 153 h 1409"/>
                  <a:gd name="T32" fmla="*/ 6898 w 6923"/>
                  <a:gd name="T33" fmla="*/ 189 h 1409"/>
                  <a:gd name="T34" fmla="*/ 6586 w 6923"/>
                  <a:gd name="T35" fmla="*/ 706 h 1409"/>
                  <a:gd name="T36" fmla="*/ 6514 w 6923"/>
                  <a:gd name="T37" fmla="*/ 1373 h 1409"/>
                  <a:gd name="T38" fmla="*/ 1226 w 6923"/>
                  <a:gd name="T39" fmla="*/ 755 h 1409"/>
                  <a:gd name="T40" fmla="*/ 1495 w 6923"/>
                  <a:gd name="T41" fmla="*/ 221 h 1409"/>
                  <a:gd name="T42" fmla="*/ 1999 w 6923"/>
                  <a:gd name="T43" fmla="*/ 410 h 1409"/>
                  <a:gd name="T44" fmla="*/ 1624 w 6923"/>
                  <a:gd name="T45" fmla="*/ 1343 h 1409"/>
                  <a:gd name="T46" fmla="*/ 2852 w 6923"/>
                  <a:gd name="T47" fmla="*/ 894 h 1409"/>
                  <a:gd name="T48" fmla="*/ 2884 w 6923"/>
                  <a:gd name="T49" fmla="*/ 724 h 1409"/>
                  <a:gd name="T50" fmla="*/ 3150 w 6923"/>
                  <a:gd name="T51" fmla="*/ 461 h 1409"/>
                  <a:gd name="T52" fmla="*/ 4799 w 6923"/>
                  <a:gd name="T53" fmla="*/ 1178 h 1409"/>
                  <a:gd name="T54" fmla="*/ 5174 w 6923"/>
                  <a:gd name="T55" fmla="*/ 690 h 1409"/>
                  <a:gd name="T56" fmla="*/ 5399 w 6923"/>
                  <a:gd name="T57" fmla="*/ 673 h 1409"/>
                  <a:gd name="T58" fmla="*/ 4800 w 6923"/>
                  <a:gd name="T59" fmla="*/ 1198 h 1409"/>
                  <a:gd name="T60" fmla="*/ 3740 w 6923"/>
                  <a:gd name="T61" fmla="*/ 709 h 1409"/>
                  <a:gd name="T62" fmla="*/ 3758 w 6923"/>
                  <a:gd name="T63" fmla="*/ 490 h 1409"/>
                  <a:gd name="T64" fmla="*/ 3959 w 6923"/>
                  <a:gd name="T65" fmla="*/ 248 h 1409"/>
                  <a:gd name="T66" fmla="*/ 4005 w 6923"/>
                  <a:gd name="T67" fmla="*/ 700 h 1409"/>
                  <a:gd name="T68" fmla="*/ 3979 w 6923"/>
                  <a:gd name="T69" fmla="*/ 517 h 1409"/>
                  <a:gd name="T70" fmla="*/ 4317 w 6923"/>
                  <a:gd name="T71" fmla="*/ 179 h 1409"/>
                  <a:gd name="T72" fmla="*/ 4287 w 6923"/>
                  <a:gd name="T73" fmla="*/ 341 h 1409"/>
                  <a:gd name="T74" fmla="*/ 4265 w 6923"/>
                  <a:gd name="T75" fmla="*/ 1056 h 1409"/>
                  <a:gd name="T76" fmla="*/ 5565 w 6923"/>
                  <a:gd name="T77" fmla="*/ 1137 h 1409"/>
                  <a:gd name="T78" fmla="*/ 5504 w 6923"/>
                  <a:gd name="T79" fmla="*/ 976 h 1409"/>
                  <a:gd name="T80" fmla="*/ 5472 w 6923"/>
                  <a:gd name="T81" fmla="*/ 940 h 1409"/>
                  <a:gd name="T82" fmla="*/ 5385 w 6923"/>
                  <a:gd name="T83" fmla="*/ 847 h 1409"/>
                  <a:gd name="T84" fmla="*/ 5325 w 6923"/>
                  <a:gd name="T85" fmla="*/ 796 h 1409"/>
                  <a:gd name="T86" fmla="*/ 5445 w 6923"/>
                  <a:gd name="T87" fmla="*/ 1109 h 1409"/>
                  <a:gd name="T88" fmla="*/ 2708 w 6923"/>
                  <a:gd name="T89" fmla="*/ 709 h 1409"/>
                  <a:gd name="T90" fmla="*/ 2565 w 6923"/>
                  <a:gd name="T91" fmla="*/ 422 h 1409"/>
                  <a:gd name="T92" fmla="*/ 2483 w 6923"/>
                  <a:gd name="T93" fmla="*/ 856 h 1409"/>
                  <a:gd name="T94" fmla="*/ 2525 w 6923"/>
                  <a:gd name="T95" fmla="*/ 1010 h 1409"/>
                  <a:gd name="T96" fmla="*/ 336 w 6923"/>
                  <a:gd name="T97" fmla="*/ 999 h 1409"/>
                  <a:gd name="T98" fmla="*/ 684 w 6923"/>
                  <a:gd name="T99" fmla="*/ 769 h 1409"/>
                  <a:gd name="T100" fmla="*/ 665 w 6923"/>
                  <a:gd name="T101" fmla="*/ 676 h 1409"/>
                  <a:gd name="T102" fmla="*/ 1654 w 6923"/>
                  <a:gd name="T103" fmla="*/ 672 h 1409"/>
                  <a:gd name="T104" fmla="*/ 2432 w 6923"/>
                  <a:gd name="T105" fmla="*/ 378 h 1409"/>
                  <a:gd name="T106" fmla="*/ 2390 w 6923"/>
                  <a:gd name="T107" fmla="*/ 368 h 1409"/>
                  <a:gd name="T108" fmla="*/ 767 w 6923"/>
                  <a:gd name="T109" fmla="*/ 280 h 1409"/>
                  <a:gd name="T110" fmla="*/ 767 w 6923"/>
                  <a:gd name="T111" fmla="*/ 272 h 14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6923" h="1409">
                    <a:moveTo>
                      <a:pt x="568" y="1409"/>
                    </a:moveTo>
                    <a:cubicBezTo>
                      <a:pt x="563" y="1396"/>
                      <a:pt x="563" y="1396"/>
                      <a:pt x="542" y="1377"/>
                    </a:cubicBezTo>
                    <a:cubicBezTo>
                      <a:pt x="539" y="1337"/>
                      <a:pt x="536" y="1297"/>
                      <a:pt x="535" y="1258"/>
                    </a:cubicBezTo>
                    <a:cubicBezTo>
                      <a:pt x="531" y="1257"/>
                      <a:pt x="527" y="1257"/>
                      <a:pt x="523" y="1257"/>
                    </a:cubicBezTo>
                    <a:cubicBezTo>
                      <a:pt x="532" y="1192"/>
                      <a:pt x="529" y="1154"/>
                      <a:pt x="525" y="1101"/>
                    </a:cubicBezTo>
                    <a:cubicBezTo>
                      <a:pt x="536" y="1096"/>
                      <a:pt x="535" y="1080"/>
                      <a:pt x="535" y="1078"/>
                    </a:cubicBezTo>
                    <a:cubicBezTo>
                      <a:pt x="531" y="1078"/>
                      <a:pt x="527" y="1078"/>
                      <a:pt x="523" y="1078"/>
                    </a:cubicBezTo>
                    <a:cubicBezTo>
                      <a:pt x="523" y="1071"/>
                      <a:pt x="524" y="1064"/>
                      <a:pt x="525" y="1058"/>
                    </a:cubicBezTo>
                    <a:cubicBezTo>
                      <a:pt x="528" y="1057"/>
                      <a:pt x="531" y="1056"/>
                      <a:pt x="534" y="1054"/>
                    </a:cubicBezTo>
                    <a:cubicBezTo>
                      <a:pt x="534" y="1046"/>
                      <a:pt x="534" y="1039"/>
                      <a:pt x="535" y="1032"/>
                    </a:cubicBezTo>
                    <a:cubicBezTo>
                      <a:pt x="462" y="1040"/>
                      <a:pt x="386" y="1079"/>
                      <a:pt x="325" y="1097"/>
                    </a:cubicBezTo>
                    <a:cubicBezTo>
                      <a:pt x="325" y="1101"/>
                      <a:pt x="325" y="1105"/>
                      <a:pt x="325" y="1109"/>
                    </a:cubicBezTo>
                    <a:cubicBezTo>
                      <a:pt x="260" y="1114"/>
                      <a:pt x="237" y="1129"/>
                      <a:pt x="189" y="1103"/>
                    </a:cubicBezTo>
                    <a:cubicBezTo>
                      <a:pt x="189" y="1093"/>
                      <a:pt x="189" y="1083"/>
                      <a:pt x="189" y="1075"/>
                    </a:cubicBezTo>
                    <a:cubicBezTo>
                      <a:pt x="266" y="1003"/>
                      <a:pt x="391" y="889"/>
                      <a:pt x="494" y="869"/>
                    </a:cubicBezTo>
                    <a:cubicBezTo>
                      <a:pt x="532" y="838"/>
                      <a:pt x="531" y="827"/>
                      <a:pt x="534" y="787"/>
                    </a:cubicBezTo>
                    <a:cubicBezTo>
                      <a:pt x="456" y="787"/>
                      <a:pt x="393" y="839"/>
                      <a:pt x="325" y="857"/>
                    </a:cubicBezTo>
                    <a:cubicBezTo>
                      <a:pt x="303" y="902"/>
                      <a:pt x="158" y="938"/>
                      <a:pt x="110" y="945"/>
                    </a:cubicBezTo>
                    <a:cubicBezTo>
                      <a:pt x="93" y="938"/>
                      <a:pt x="77" y="931"/>
                      <a:pt x="60" y="926"/>
                    </a:cubicBezTo>
                    <a:cubicBezTo>
                      <a:pt x="59" y="923"/>
                      <a:pt x="58" y="920"/>
                      <a:pt x="56" y="918"/>
                    </a:cubicBezTo>
                    <a:cubicBezTo>
                      <a:pt x="24" y="911"/>
                      <a:pt x="18" y="898"/>
                      <a:pt x="2" y="889"/>
                    </a:cubicBezTo>
                    <a:cubicBezTo>
                      <a:pt x="1" y="875"/>
                      <a:pt x="1" y="861"/>
                      <a:pt x="0" y="847"/>
                    </a:cubicBezTo>
                    <a:cubicBezTo>
                      <a:pt x="178" y="817"/>
                      <a:pt x="187" y="811"/>
                      <a:pt x="222" y="809"/>
                    </a:cubicBezTo>
                    <a:cubicBezTo>
                      <a:pt x="222" y="804"/>
                      <a:pt x="222" y="800"/>
                      <a:pt x="223" y="796"/>
                    </a:cubicBezTo>
                    <a:cubicBezTo>
                      <a:pt x="296" y="804"/>
                      <a:pt x="436" y="745"/>
                      <a:pt x="517" y="726"/>
                    </a:cubicBezTo>
                    <a:cubicBezTo>
                      <a:pt x="524" y="647"/>
                      <a:pt x="524" y="647"/>
                      <a:pt x="521" y="632"/>
                    </a:cubicBezTo>
                    <a:cubicBezTo>
                      <a:pt x="465" y="643"/>
                      <a:pt x="455" y="658"/>
                      <a:pt x="426" y="705"/>
                    </a:cubicBezTo>
                    <a:cubicBezTo>
                      <a:pt x="354" y="746"/>
                      <a:pt x="367" y="744"/>
                      <a:pt x="314" y="691"/>
                    </a:cubicBezTo>
                    <a:cubicBezTo>
                      <a:pt x="309" y="690"/>
                      <a:pt x="303" y="689"/>
                      <a:pt x="299" y="687"/>
                    </a:cubicBezTo>
                    <a:cubicBezTo>
                      <a:pt x="299" y="660"/>
                      <a:pt x="255" y="661"/>
                      <a:pt x="262" y="637"/>
                    </a:cubicBezTo>
                    <a:cubicBezTo>
                      <a:pt x="273" y="632"/>
                      <a:pt x="273" y="632"/>
                      <a:pt x="296" y="629"/>
                    </a:cubicBezTo>
                    <a:cubicBezTo>
                      <a:pt x="317" y="577"/>
                      <a:pt x="271" y="515"/>
                      <a:pt x="278" y="472"/>
                    </a:cubicBezTo>
                    <a:cubicBezTo>
                      <a:pt x="322" y="472"/>
                      <a:pt x="372" y="523"/>
                      <a:pt x="416" y="567"/>
                    </a:cubicBezTo>
                    <a:cubicBezTo>
                      <a:pt x="425" y="566"/>
                      <a:pt x="433" y="564"/>
                      <a:pt x="441" y="564"/>
                    </a:cubicBezTo>
                    <a:cubicBezTo>
                      <a:pt x="444" y="557"/>
                      <a:pt x="448" y="551"/>
                      <a:pt x="452" y="544"/>
                    </a:cubicBezTo>
                    <a:cubicBezTo>
                      <a:pt x="460" y="542"/>
                      <a:pt x="469" y="541"/>
                      <a:pt x="477" y="541"/>
                    </a:cubicBezTo>
                    <a:cubicBezTo>
                      <a:pt x="488" y="557"/>
                      <a:pt x="495" y="564"/>
                      <a:pt x="521" y="570"/>
                    </a:cubicBezTo>
                    <a:cubicBezTo>
                      <a:pt x="518" y="528"/>
                      <a:pt x="517" y="488"/>
                      <a:pt x="516" y="448"/>
                    </a:cubicBezTo>
                    <a:cubicBezTo>
                      <a:pt x="549" y="426"/>
                      <a:pt x="549" y="440"/>
                      <a:pt x="592" y="448"/>
                    </a:cubicBezTo>
                    <a:cubicBezTo>
                      <a:pt x="603" y="428"/>
                      <a:pt x="614" y="408"/>
                      <a:pt x="626" y="389"/>
                    </a:cubicBezTo>
                    <a:cubicBezTo>
                      <a:pt x="615" y="348"/>
                      <a:pt x="387" y="428"/>
                      <a:pt x="375" y="430"/>
                    </a:cubicBezTo>
                    <a:cubicBezTo>
                      <a:pt x="293" y="430"/>
                      <a:pt x="265" y="397"/>
                      <a:pt x="258" y="328"/>
                    </a:cubicBezTo>
                    <a:cubicBezTo>
                      <a:pt x="310" y="302"/>
                      <a:pt x="571" y="341"/>
                      <a:pt x="581" y="302"/>
                    </a:cubicBezTo>
                    <a:cubicBezTo>
                      <a:pt x="542" y="264"/>
                      <a:pt x="527" y="225"/>
                      <a:pt x="510" y="190"/>
                    </a:cubicBezTo>
                    <a:cubicBezTo>
                      <a:pt x="474" y="143"/>
                      <a:pt x="443" y="115"/>
                      <a:pt x="449" y="69"/>
                    </a:cubicBezTo>
                    <a:cubicBezTo>
                      <a:pt x="500" y="61"/>
                      <a:pt x="593" y="95"/>
                      <a:pt x="616" y="155"/>
                    </a:cubicBezTo>
                    <a:cubicBezTo>
                      <a:pt x="603" y="287"/>
                      <a:pt x="598" y="290"/>
                      <a:pt x="597" y="306"/>
                    </a:cubicBezTo>
                    <a:cubicBezTo>
                      <a:pt x="690" y="306"/>
                      <a:pt x="663" y="286"/>
                      <a:pt x="713" y="207"/>
                    </a:cubicBezTo>
                    <a:cubicBezTo>
                      <a:pt x="721" y="152"/>
                      <a:pt x="761" y="72"/>
                      <a:pt x="826" y="103"/>
                    </a:cubicBezTo>
                    <a:cubicBezTo>
                      <a:pt x="869" y="170"/>
                      <a:pt x="961" y="189"/>
                      <a:pt x="879" y="295"/>
                    </a:cubicBezTo>
                    <a:cubicBezTo>
                      <a:pt x="812" y="323"/>
                      <a:pt x="768" y="348"/>
                      <a:pt x="703" y="360"/>
                    </a:cubicBezTo>
                    <a:cubicBezTo>
                      <a:pt x="677" y="384"/>
                      <a:pt x="630" y="433"/>
                      <a:pt x="625" y="473"/>
                    </a:cubicBezTo>
                    <a:cubicBezTo>
                      <a:pt x="690" y="491"/>
                      <a:pt x="652" y="562"/>
                      <a:pt x="765" y="477"/>
                    </a:cubicBezTo>
                    <a:cubicBezTo>
                      <a:pt x="770" y="442"/>
                      <a:pt x="786" y="378"/>
                      <a:pt x="803" y="362"/>
                    </a:cubicBezTo>
                    <a:cubicBezTo>
                      <a:pt x="822" y="367"/>
                      <a:pt x="847" y="374"/>
                      <a:pt x="863" y="408"/>
                    </a:cubicBezTo>
                    <a:cubicBezTo>
                      <a:pt x="884" y="415"/>
                      <a:pt x="919" y="419"/>
                      <a:pt x="928" y="462"/>
                    </a:cubicBezTo>
                    <a:cubicBezTo>
                      <a:pt x="908" y="488"/>
                      <a:pt x="855" y="516"/>
                      <a:pt x="828" y="530"/>
                    </a:cubicBezTo>
                    <a:cubicBezTo>
                      <a:pt x="807" y="557"/>
                      <a:pt x="787" y="585"/>
                      <a:pt x="768" y="614"/>
                    </a:cubicBezTo>
                    <a:cubicBezTo>
                      <a:pt x="771" y="618"/>
                      <a:pt x="775" y="624"/>
                      <a:pt x="779" y="629"/>
                    </a:cubicBezTo>
                    <a:cubicBezTo>
                      <a:pt x="855" y="589"/>
                      <a:pt x="1017" y="466"/>
                      <a:pt x="1017" y="651"/>
                    </a:cubicBezTo>
                    <a:cubicBezTo>
                      <a:pt x="964" y="669"/>
                      <a:pt x="735" y="767"/>
                      <a:pt x="727" y="788"/>
                    </a:cubicBezTo>
                    <a:cubicBezTo>
                      <a:pt x="742" y="818"/>
                      <a:pt x="814" y="847"/>
                      <a:pt x="861" y="887"/>
                    </a:cubicBezTo>
                    <a:cubicBezTo>
                      <a:pt x="823" y="951"/>
                      <a:pt x="724" y="945"/>
                      <a:pt x="667" y="985"/>
                    </a:cubicBezTo>
                    <a:cubicBezTo>
                      <a:pt x="663" y="1018"/>
                      <a:pt x="661" y="1051"/>
                      <a:pt x="658" y="1086"/>
                    </a:cubicBezTo>
                    <a:cubicBezTo>
                      <a:pt x="659" y="1176"/>
                      <a:pt x="677" y="1355"/>
                      <a:pt x="568" y="1409"/>
                    </a:cubicBezTo>
                    <a:close/>
                    <a:moveTo>
                      <a:pt x="6475" y="1395"/>
                    </a:moveTo>
                    <a:cubicBezTo>
                      <a:pt x="6442" y="1362"/>
                      <a:pt x="6355" y="1372"/>
                      <a:pt x="6332" y="1336"/>
                    </a:cubicBezTo>
                    <a:cubicBezTo>
                      <a:pt x="6292" y="1334"/>
                      <a:pt x="6251" y="1311"/>
                      <a:pt x="6223" y="1308"/>
                    </a:cubicBezTo>
                    <a:cubicBezTo>
                      <a:pt x="6224" y="1303"/>
                      <a:pt x="6226" y="1297"/>
                      <a:pt x="6228" y="1292"/>
                    </a:cubicBezTo>
                    <a:cubicBezTo>
                      <a:pt x="6266" y="1289"/>
                      <a:pt x="6303" y="1287"/>
                      <a:pt x="6342" y="1286"/>
                    </a:cubicBezTo>
                    <a:cubicBezTo>
                      <a:pt x="6348" y="1272"/>
                      <a:pt x="6395" y="1285"/>
                      <a:pt x="6417" y="1247"/>
                    </a:cubicBezTo>
                    <a:cubicBezTo>
                      <a:pt x="6419" y="1218"/>
                      <a:pt x="6420" y="1189"/>
                      <a:pt x="6423" y="1160"/>
                    </a:cubicBezTo>
                    <a:cubicBezTo>
                      <a:pt x="6424" y="1158"/>
                      <a:pt x="6427" y="1156"/>
                      <a:pt x="6430" y="1155"/>
                    </a:cubicBezTo>
                    <a:cubicBezTo>
                      <a:pt x="6427" y="1154"/>
                      <a:pt x="6424" y="1152"/>
                      <a:pt x="6423" y="1151"/>
                    </a:cubicBezTo>
                    <a:cubicBezTo>
                      <a:pt x="6423" y="1075"/>
                      <a:pt x="6437" y="930"/>
                      <a:pt x="6415" y="872"/>
                    </a:cubicBezTo>
                    <a:cubicBezTo>
                      <a:pt x="6360" y="872"/>
                      <a:pt x="6212" y="1016"/>
                      <a:pt x="6204" y="1050"/>
                    </a:cubicBezTo>
                    <a:cubicBezTo>
                      <a:pt x="6199" y="1050"/>
                      <a:pt x="6195" y="1050"/>
                      <a:pt x="6191" y="1050"/>
                    </a:cubicBezTo>
                    <a:cubicBezTo>
                      <a:pt x="6142" y="1114"/>
                      <a:pt x="6142" y="1114"/>
                      <a:pt x="6118" y="1134"/>
                    </a:cubicBezTo>
                    <a:cubicBezTo>
                      <a:pt x="6039" y="1163"/>
                      <a:pt x="5925" y="1087"/>
                      <a:pt x="5917" y="1036"/>
                    </a:cubicBezTo>
                    <a:cubicBezTo>
                      <a:pt x="5926" y="1028"/>
                      <a:pt x="5926" y="1028"/>
                      <a:pt x="6010" y="1000"/>
                    </a:cubicBezTo>
                    <a:cubicBezTo>
                      <a:pt x="6066" y="971"/>
                      <a:pt x="6193" y="883"/>
                      <a:pt x="6263" y="869"/>
                    </a:cubicBezTo>
                    <a:cubicBezTo>
                      <a:pt x="6263" y="849"/>
                      <a:pt x="6427" y="781"/>
                      <a:pt x="6459" y="745"/>
                    </a:cubicBezTo>
                    <a:cubicBezTo>
                      <a:pt x="6482" y="700"/>
                      <a:pt x="6518" y="639"/>
                      <a:pt x="6518" y="597"/>
                    </a:cubicBezTo>
                    <a:cubicBezTo>
                      <a:pt x="6496" y="580"/>
                      <a:pt x="6445" y="613"/>
                      <a:pt x="6430" y="618"/>
                    </a:cubicBezTo>
                    <a:cubicBezTo>
                      <a:pt x="6430" y="622"/>
                      <a:pt x="6430" y="626"/>
                      <a:pt x="6430" y="631"/>
                    </a:cubicBezTo>
                    <a:cubicBezTo>
                      <a:pt x="6361" y="651"/>
                      <a:pt x="6259" y="758"/>
                      <a:pt x="6186" y="700"/>
                    </a:cubicBezTo>
                    <a:cubicBezTo>
                      <a:pt x="6186" y="693"/>
                      <a:pt x="6186" y="686"/>
                      <a:pt x="6187" y="679"/>
                    </a:cubicBezTo>
                    <a:cubicBezTo>
                      <a:pt x="6429" y="567"/>
                      <a:pt x="6452" y="551"/>
                      <a:pt x="6547" y="509"/>
                    </a:cubicBezTo>
                    <a:cubicBezTo>
                      <a:pt x="6618" y="439"/>
                      <a:pt x="6693" y="313"/>
                      <a:pt x="6709" y="222"/>
                    </a:cubicBezTo>
                    <a:cubicBezTo>
                      <a:pt x="6673" y="186"/>
                      <a:pt x="6525" y="243"/>
                      <a:pt x="6522" y="288"/>
                    </a:cubicBezTo>
                    <a:cubicBezTo>
                      <a:pt x="6567" y="333"/>
                      <a:pt x="6558" y="390"/>
                      <a:pt x="6546" y="448"/>
                    </a:cubicBezTo>
                    <a:cubicBezTo>
                      <a:pt x="6473" y="522"/>
                      <a:pt x="6426" y="516"/>
                      <a:pt x="6347" y="479"/>
                    </a:cubicBezTo>
                    <a:cubicBezTo>
                      <a:pt x="6347" y="442"/>
                      <a:pt x="6347" y="404"/>
                      <a:pt x="6347" y="367"/>
                    </a:cubicBezTo>
                    <a:cubicBezTo>
                      <a:pt x="6380" y="308"/>
                      <a:pt x="6380" y="308"/>
                      <a:pt x="6382" y="295"/>
                    </a:cubicBezTo>
                    <a:cubicBezTo>
                      <a:pt x="6326" y="288"/>
                      <a:pt x="6300" y="326"/>
                      <a:pt x="6264" y="350"/>
                    </a:cubicBezTo>
                    <a:cubicBezTo>
                      <a:pt x="6256" y="402"/>
                      <a:pt x="6307" y="457"/>
                      <a:pt x="6307" y="531"/>
                    </a:cubicBezTo>
                    <a:cubicBezTo>
                      <a:pt x="6273" y="580"/>
                      <a:pt x="6209" y="522"/>
                      <a:pt x="6202" y="498"/>
                    </a:cubicBezTo>
                    <a:cubicBezTo>
                      <a:pt x="6193" y="498"/>
                      <a:pt x="6183" y="498"/>
                      <a:pt x="6173" y="498"/>
                    </a:cubicBezTo>
                    <a:cubicBezTo>
                      <a:pt x="6173" y="530"/>
                      <a:pt x="6179" y="560"/>
                      <a:pt x="6172" y="599"/>
                    </a:cubicBezTo>
                    <a:cubicBezTo>
                      <a:pt x="6148" y="596"/>
                      <a:pt x="6136" y="589"/>
                      <a:pt x="6128" y="581"/>
                    </a:cubicBezTo>
                    <a:cubicBezTo>
                      <a:pt x="6096" y="509"/>
                      <a:pt x="6064" y="439"/>
                      <a:pt x="6032" y="368"/>
                    </a:cubicBezTo>
                    <a:cubicBezTo>
                      <a:pt x="5998" y="346"/>
                      <a:pt x="5994" y="326"/>
                      <a:pt x="5994" y="301"/>
                    </a:cubicBezTo>
                    <a:cubicBezTo>
                      <a:pt x="6048" y="301"/>
                      <a:pt x="6092" y="333"/>
                      <a:pt x="6130" y="388"/>
                    </a:cubicBezTo>
                    <a:cubicBezTo>
                      <a:pt x="6137" y="388"/>
                      <a:pt x="6144" y="389"/>
                      <a:pt x="6153" y="390"/>
                    </a:cubicBezTo>
                    <a:cubicBezTo>
                      <a:pt x="6136" y="295"/>
                      <a:pt x="6063" y="212"/>
                      <a:pt x="6004" y="161"/>
                    </a:cubicBezTo>
                    <a:cubicBezTo>
                      <a:pt x="6002" y="156"/>
                      <a:pt x="6002" y="152"/>
                      <a:pt x="6002" y="148"/>
                    </a:cubicBezTo>
                    <a:cubicBezTo>
                      <a:pt x="6005" y="142"/>
                      <a:pt x="6009" y="138"/>
                      <a:pt x="6013" y="134"/>
                    </a:cubicBezTo>
                    <a:cubicBezTo>
                      <a:pt x="6078" y="134"/>
                      <a:pt x="6159" y="207"/>
                      <a:pt x="6197" y="279"/>
                    </a:cubicBezTo>
                    <a:cubicBezTo>
                      <a:pt x="6219" y="301"/>
                      <a:pt x="6202" y="309"/>
                      <a:pt x="6249" y="315"/>
                    </a:cubicBezTo>
                    <a:cubicBezTo>
                      <a:pt x="6284" y="295"/>
                      <a:pt x="6307" y="279"/>
                      <a:pt x="6313" y="239"/>
                    </a:cubicBezTo>
                    <a:cubicBezTo>
                      <a:pt x="6278" y="197"/>
                      <a:pt x="6239" y="197"/>
                      <a:pt x="6245" y="155"/>
                    </a:cubicBezTo>
                    <a:cubicBezTo>
                      <a:pt x="6270" y="153"/>
                      <a:pt x="6295" y="153"/>
                      <a:pt x="6320" y="153"/>
                    </a:cubicBezTo>
                    <a:cubicBezTo>
                      <a:pt x="6329" y="163"/>
                      <a:pt x="6372" y="160"/>
                      <a:pt x="6390" y="146"/>
                    </a:cubicBezTo>
                    <a:cubicBezTo>
                      <a:pt x="6408" y="98"/>
                      <a:pt x="6409" y="69"/>
                      <a:pt x="6431" y="34"/>
                    </a:cubicBezTo>
                    <a:cubicBezTo>
                      <a:pt x="6482" y="44"/>
                      <a:pt x="6546" y="70"/>
                      <a:pt x="6546" y="143"/>
                    </a:cubicBezTo>
                    <a:cubicBezTo>
                      <a:pt x="6521" y="175"/>
                      <a:pt x="6491" y="199"/>
                      <a:pt x="6482" y="212"/>
                    </a:cubicBezTo>
                    <a:cubicBezTo>
                      <a:pt x="6484" y="217"/>
                      <a:pt x="6486" y="222"/>
                      <a:pt x="6489" y="228"/>
                    </a:cubicBezTo>
                    <a:cubicBezTo>
                      <a:pt x="6513" y="228"/>
                      <a:pt x="6522" y="212"/>
                      <a:pt x="6535" y="199"/>
                    </a:cubicBezTo>
                    <a:cubicBezTo>
                      <a:pt x="6641" y="146"/>
                      <a:pt x="6814" y="0"/>
                      <a:pt x="6898" y="189"/>
                    </a:cubicBezTo>
                    <a:cubicBezTo>
                      <a:pt x="6902" y="225"/>
                      <a:pt x="6923" y="246"/>
                      <a:pt x="6883" y="291"/>
                    </a:cubicBezTo>
                    <a:cubicBezTo>
                      <a:pt x="6801" y="334"/>
                      <a:pt x="6677" y="375"/>
                      <a:pt x="6642" y="464"/>
                    </a:cubicBezTo>
                    <a:cubicBezTo>
                      <a:pt x="6667" y="497"/>
                      <a:pt x="6762" y="524"/>
                      <a:pt x="6703" y="584"/>
                    </a:cubicBezTo>
                    <a:cubicBezTo>
                      <a:pt x="6685" y="595"/>
                      <a:pt x="6667" y="606"/>
                      <a:pt x="6651" y="618"/>
                    </a:cubicBezTo>
                    <a:cubicBezTo>
                      <a:pt x="6651" y="622"/>
                      <a:pt x="6651" y="626"/>
                      <a:pt x="6651" y="631"/>
                    </a:cubicBezTo>
                    <a:cubicBezTo>
                      <a:pt x="6619" y="631"/>
                      <a:pt x="6587" y="665"/>
                      <a:pt x="6575" y="691"/>
                    </a:cubicBezTo>
                    <a:cubicBezTo>
                      <a:pt x="6578" y="695"/>
                      <a:pt x="6582" y="701"/>
                      <a:pt x="6586" y="706"/>
                    </a:cubicBezTo>
                    <a:cubicBezTo>
                      <a:pt x="6648" y="700"/>
                      <a:pt x="6756" y="705"/>
                      <a:pt x="6767" y="793"/>
                    </a:cubicBezTo>
                    <a:cubicBezTo>
                      <a:pt x="6729" y="825"/>
                      <a:pt x="6688" y="839"/>
                      <a:pt x="6642" y="857"/>
                    </a:cubicBezTo>
                    <a:cubicBezTo>
                      <a:pt x="6636" y="871"/>
                      <a:pt x="6609" y="882"/>
                      <a:pt x="6601" y="879"/>
                    </a:cubicBezTo>
                    <a:cubicBezTo>
                      <a:pt x="6601" y="843"/>
                      <a:pt x="6593" y="809"/>
                      <a:pt x="6589" y="788"/>
                    </a:cubicBezTo>
                    <a:cubicBezTo>
                      <a:pt x="6546" y="788"/>
                      <a:pt x="6547" y="791"/>
                      <a:pt x="6522" y="811"/>
                    </a:cubicBezTo>
                    <a:cubicBezTo>
                      <a:pt x="6522" y="909"/>
                      <a:pt x="6522" y="1009"/>
                      <a:pt x="6524" y="1108"/>
                    </a:cubicBezTo>
                    <a:cubicBezTo>
                      <a:pt x="6528" y="1169"/>
                      <a:pt x="6558" y="1314"/>
                      <a:pt x="6514" y="1373"/>
                    </a:cubicBezTo>
                    <a:cubicBezTo>
                      <a:pt x="6481" y="1387"/>
                      <a:pt x="6481" y="1387"/>
                      <a:pt x="6475" y="1395"/>
                    </a:cubicBezTo>
                    <a:close/>
                    <a:moveTo>
                      <a:pt x="1585" y="1350"/>
                    </a:moveTo>
                    <a:cubicBezTo>
                      <a:pt x="1575" y="1321"/>
                      <a:pt x="1523" y="1261"/>
                      <a:pt x="1523" y="1261"/>
                    </a:cubicBezTo>
                    <a:cubicBezTo>
                      <a:pt x="1516" y="1205"/>
                      <a:pt x="1506" y="1107"/>
                      <a:pt x="1531" y="1068"/>
                    </a:cubicBezTo>
                    <a:cubicBezTo>
                      <a:pt x="1541" y="925"/>
                      <a:pt x="1541" y="787"/>
                      <a:pt x="1542" y="650"/>
                    </a:cubicBezTo>
                    <a:cubicBezTo>
                      <a:pt x="1502" y="650"/>
                      <a:pt x="1415" y="771"/>
                      <a:pt x="1393" y="802"/>
                    </a:cubicBezTo>
                    <a:cubicBezTo>
                      <a:pt x="1357" y="879"/>
                      <a:pt x="1244" y="798"/>
                      <a:pt x="1226" y="755"/>
                    </a:cubicBezTo>
                    <a:cubicBezTo>
                      <a:pt x="1226" y="669"/>
                      <a:pt x="1273" y="555"/>
                      <a:pt x="1308" y="490"/>
                    </a:cubicBezTo>
                    <a:cubicBezTo>
                      <a:pt x="1313" y="490"/>
                      <a:pt x="1319" y="490"/>
                      <a:pt x="1326" y="490"/>
                    </a:cubicBezTo>
                    <a:cubicBezTo>
                      <a:pt x="1328" y="504"/>
                      <a:pt x="1348" y="522"/>
                      <a:pt x="1360" y="548"/>
                    </a:cubicBezTo>
                    <a:cubicBezTo>
                      <a:pt x="1371" y="584"/>
                      <a:pt x="1382" y="620"/>
                      <a:pt x="1393" y="657"/>
                    </a:cubicBezTo>
                    <a:cubicBezTo>
                      <a:pt x="1468" y="657"/>
                      <a:pt x="1477" y="574"/>
                      <a:pt x="1542" y="556"/>
                    </a:cubicBezTo>
                    <a:cubicBezTo>
                      <a:pt x="1566" y="458"/>
                      <a:pt x="1534" y="349"/>
                      <a:pt x="1498" y="272"/>
                    </a:cubicBezTo>
                    <a:cubicBezTo>
                      <a:pt x="1497" y="254"/>
                      <a:pt x="1495" y="237"/>
                      <a:pt x="1495" y="221"/>
                    </a:cubicBezTo>
                    <a:cubicBezTo>
                      <a:pt x="1559" y="150"/>
                      <a:pt x="1589" y="138"/>
                      <a:pt x="1675" y="224"/>
                    </a:cubicBezTo>
                    <a:cubicBezTo>
                      <a:pt x="1675" y="291"/>
                      <a:pt x="1664" y="360"/>
                      <a:pt x="1668" y="439"/>
                    </a:cubicBezTo>
                    <a:cubicBezTo>
                      <a:pt x="1709" y="439"/>
                      <a:pt x="1787" y="350"/>
                      <a:pt x="1842" y="339"/>
                    </a:cubicBezTo>
                    <a:cubicBezTo>
                      <a:pt x="1868" y="298"/>
                      <a:pt x="1966" y="298"/>
                      <a:pt x="2010" y="338"/>
                    </a:cubicBezTo>
                    <a:cubicBezTo>
                      <a:pt x="2010" y="356"/>
                      <a:pt x="2011" y="374"/>
                      <a:pt x="2013" y="392"/>
                    </a:cubicBezTo>
                    <a:cubicBezTo>
                      <a:pt x="2009" y="392"/>
                      <a:pt x="2005" y="392"/>
                      <a:pt x="2000" y="392"/>
                    </a:cubicBezTo>
                    <a:cubicBezTo>
                      <a:pt x="1999" y="397"/>
                      <a:pt x="1999" y="403"/>
                      <a:pt x="1999" y="410"/>
                    </a:cubicBezTo>
                    <a:cubicBezTo>
                      <a:pt x="1907" y="450"/>
                      <a:pt x="1821" y="487"/>
                      <a:pt x="1811" y="597"/>
                    </a:cubicBezTo>
                    <a:cubicBezTo>
                      <a:pt x="1838" y="614"/>
                      <a:pt x="1838" y="614"/>
                      <a:pt x="1851" y="617"/>
                    </a:cubicBezTo>
                    <a:cubicBezTo>
                      <a:pt x="1851" y="626"/>
                      <a:pt x="1850" y="628"/>
                      <a:pt x="1867" y="640"/>
                    </a:cubicBezTo>
                    <a:cubicBezTo>
                      <a:pt x="1867" y="697"/>
                      <a:pt x="1708" y="749"/>
                      <a:pt x="1655" y="752"/>
                    </a:cubicBezTo>
                    <a:cubicBezTo>
                      <a:pt x="1624" y="784"/>
                      <a:pt x="1640" y="926"/>
                      <a:pt x="1647" y="995"/>
                    </a:cubicBezTo>
                    <a:cubicBezTo>
                      <a:pt x="1651" y="1000"/>
                      <a:pt x="1651" y="1000"/>
                      <a:pt x="1651" y="1301"/>
                    </a:cubicBezTo>
                    <a:cubicBezTo>
                      <a:pt x="1642" y="1308"/>
                      <a:pt x="1636" y="1326"/>
                      <a:pt x="1624" y="1343"/>
                    </a:cubicBezTo>
                    <a:cubicBezTo>
                      <a:pt x="1610" y="1344"/>
                      <a:pt x="1597" y="1347"/>
                      <a:pt x="1585" y="1350"/>
                    </a:cubicBezTo>
                    <a:close/>
                    <a:moveTo>
                      <a:pt x="2965" y="1326"/>
                    </a:moveTo>
                    <a:cubicBezTo>
                      <a:pt x="2936" y="1224"/>
                      <a:pt x="2948" y="1127"/>
                      <a:pt x="2947" y="1027"/>
                    </a:cubicBezTo>
                    <a:cubicBezTo>
                      <a:pt x="2951" y="1025"/>
                      <a:pt x="2955" y="1025"/>
                      <a:pt x="2959" y="1025"/>
                    </a:cubicBezTo>
                    <a:cubicBezTo>
                      <a:pt x="2959" y="958"/>
                      <a:pt x="2959" y="891"/>
                      <a:pt x="2959" y="825"/>
                    </a:cubicBezTo>
                    <a:cubicBezTo>
                      <a:pt x="2955" y="824"/>
                      <a:pt x="2951" y="822"/>
                      <a:pt x="2948" y="821"/>
                    </a:cubicBezTo>
                    <a:cubicBezTo>
                      <a:pt x="2915" y="839"/>
                      <a:pt x="2885" y="875"/>
                      <a:pt x="2852" y="894"/>
                    </a:cubicBezTo>
                    <a:cubicBezTo>
                      <a:pt x="2830" y="894"/>
                      <a:pt x="2809" y="894"/>
                      <a:pt x="2788" y="894"/>
                    </a:cubicBezTo>
                    <a:cubicBezTo>
                      <a:pt x="2766" y="872"/>
                      <a:pt x="2804" y="814"/>
                      <a:pt x="2810" y="800"/>
                    </a:cubicBezTo>
                    <a:cubicBezTo>
                      <a:pt x="2833" y="697"/>
                      <a:pt x="2786" y="617"/>
                      <a:pt x="2810" y="523"/>
                    </a:cubicBezTo>
                    <a:cubicBezTo>
                      <a:pt x="2810" y="430"/>
                      <a:pt x="2710" y="404"/>
                      <a:pt x="2733" y="310"/>
                    </a:cubicBezTo>
                    <a:cubicBezTo>
                      <a:pt x="2783" y="294"/>
                      <a:pt x="2809" y="339"/>
                      <a:pt x="2856" y="379"/>
                    </a:cubicBezTo>
                    <a:cubicBezTo>
                      <a:pt x="2875" y="447"/>
                      <a:pt x="2844" y="519"/>
                      <a:pt x="2844" y="593"/>
                    </a:cubicBezTo>
                    <a:cubicBezTo>
                      <a:pt x="2867" y="625"/>
                      <a:pt x="2888" y="665"/>
                      <a:pt x="2884" y="724"/>
                    </a:cubicBezTo>
                    <a:cubicBezTo>
                      <a:pt x="2874" y="742"/>
                      <a:pt x="2874" y="742"/>
                      <a:pt x="2870" y="767"/>
                    </a:cubicBezTo>
                    <a:cubicBezTo>
                      <a:pt x="2899" y="766"/>
                      <a:pt x="2930" y="737"/>
                      <a:pt x="2957" y="713"/>
                    </a:cubicBezTo>
                    <a:cubicBezTo>
                      <a:pt x="2961" y="571"/>
                      <a:pt x="2964" y="422"/>
                      <a:pt x="2959" y="291"/>
                    </a:cubicBezTo>
                    <a:cubicBezTo>
                      <a:pt x="2932" y="277"/>
                      <a:pt x="2939" y="178"/>
                      <a:pt x="2959" y="166"/>
                    </a:cubicBezTo>
                    <a:cubicBezTo>
                      <a:pt x="3071" y="166"/>
                      <a:pt x="3091" y="204"/>
                      <a:pt x="3106" y="317"/>
                    </a:cubicBezTo>
                    <a:cubicBezTo>
                      <a:pt x="3092" y="384"/>
                      <a:pt x="3044" y="538"/>
                      <a:pt x="3073" y="597"/>
                    </a:cubicBezTo>
                    <a:cubicBezTo>
                      <a:pt x="3110" y="597"/>
                      <a:pt x="3143" y="486"/>
                      <a:pt x="3150" y="461"/>
                    </a:cubicBezTo>
                    <a:cubicBezTo>
                      <a:pt x="3153" y="461"/>
                      <a:pt x="3155" y="461"/>
                      <a:pt x="3158" y="461"/>
                    </a:cubicBezTo>
                    <a:cubicBezTo>
                      <a:pt x="3158" y="502"/>
                      <a:pt x="3168" y="497"/>
                      <a:pt x="3177" y="537"/>
                    </a:cubicBezTo>
                    <a:cubicBezTo>
                      <a:pt x="3260" y="578"/>
                      <a:pt x="3113" y="687"/>
                      <a:pt x="3077" y="709"/>
                    </a:cubicBezTo>
                    <a:cubicBezTo>
                      <a:pt x="3042" y="869"/>
                      <a:pt x="3068" y="1058"/>
                      <a:pt x="3045" y="1235"/>
                    </a:cubicBezTo>
                    <a:cubicBezTo>
                      <a:pt x="3031" y="1283"/>
                      <a:pt x="3013" y="1315"/>
                      <a:pt x="2965" y="1326"/>
                    </a:cubicBezTo>
                    <a:close/>
                    <a:moveTo>
                      <a:pt x="4800" y="1198"/>
                    </a:moveTo>
                    <a:cubicBezTo>
                      <a:pt x="4799" y="1191"/>
                      <a:pt x="4799" y="1184"/>
                      <a:pt x="4799" y="1178"/>
                    </a:cubicBezTo>
                    <a:cubicBezTo>
                      <a:pt x="4824" y="1166"/>
                      <a:pt x="4824" y="1166"/>
                      <a:pt x="4831" y="1158"/>
                    </a:cubicBezTo>
                    <a:cubicBezTo>
                      <a:pt x="4930" y="1136"/>
                      <a:pt x="5159" y="974"/>
                      <a:pt x="5126" y="857"/>
                    </a:cubicBezTo>
                    <a:cubicBezTo>
                      <a:pt x="5068" y="904"/>
                      <a:pt x="5010" y="951"/>
                      <a:pt x="4951" y="988"/>
                    </a:cubicBezTo>
                    <a:cubicBezTo>
                      <a:pt x="4948" y="984"/>
                      <a:pt x="4945" y="981"/>
                      <a:pt x="4942" y="978"/>
                    </a:cubicBezTo>
                    <a:cubicBezTo>
                      <a:pt x="4889" y="962"/>
                      <a:pt x="4806" y="907"/>
                      <a:pt x="4799" y="868"/>
                    </a:cubicBezTo>
                    <a:cubicBezTo>
                      <a:pt x="4820" y="847"/>
                      <a:pt x="4886" y="842"/>
                      <a:pt x="4924" y="835"/>
                    </a:cubicBezTo>
                    <a:cubicBezTo>
                      <a:pt x="4981" y="814"/>
                      <a:pt x="5144" y="740"/>
                      <a:pt x="5174" y="690"/>
                    </a:cubicBezTo>
                    <a:cubicBezTo>
                      <a:pt x="5194" y="564"/>
                      <a:pt x="5198" y="499"/>
                      <a:pt x="5202" y="497"/>
                    </a:cubicBezTo>
                    <a:cubicBezTo>
                      <a:pt x="5202" y="393"/>
                      <a:pt x="5184" y="299"/>
                      <a:pt x="5185" y="211"/>
                    </a:cubicBezTo>
                    <a:cubicBezTo>
                      <a:pt x="5200" y="196"/>
                      <a:pt x="5198" y="200"/>
                      <a:pt x="5224" y="197"/>
                    </a:cubicBezTo>
                    <a:cubicBezTo>
                      <a:pt x="5224" y="225"/>
                      <a:pt x="5372" y="268"/>
                      <a:pt x="5372" y="359"/>
                    </a:cubicBezTo>
                    <a:cubicBezTo>
                      <a:pt x="5345" y="385"/>
                      <a:pt x="5327" y="551"/>
                      <a:pt x="5327" y="603"/>
                    </a:cubicBezTo>
                    <a:cubicBezTo>
                      <a:pt x="5405" y="628"/>
                      <a:pt x="5452" y="443"/>
                      <a:pt x="5576" y="551"/>
                    </a:cubicBezTo>
                    <a:cubicBezTo>
                      <a:pt x="5576" y="602"/>
                      <a:pt x="5438" y="635"/>
                      <a:pt x="5399" y="673"/>
                    </a:cubicBezTo>
                    <a:cubicBezTo>
                      <a:pt x="5370" y="682"/>
                      <a:pt x="5329" y="724"/>
                      <a:pt x="5303" y="729"/>
                    </a:cubicBezTo>
                    <a:cubicBezTo>
                      <a:pt x="5282" y="770"/>
                      <a:pt x="5274" y="793"/>
                      <a:pt x="5265" y="847"/>
                    </a:cubicBezTo>
                    <a:cubicBezTo>
                      <a:pt x="5261" y="847"/>
                      <a:pt x="5257" y="847"/>
                      <a:pt x="5253" y="849"/>
                    </a:cubicBezTo>
                    <a:cubicBezTo>
                      <a:pt x="5231" y="976"/>
                      <a:pt x="5141" y="1087"/>
                      <a:pt x="5036" y="1156"/>
                    </a:cubicBezTo>
                    <a:cubicBezTo>
                      <a:pt x="5035" y="1160"/>
                      <a:pt x="5035" y="1165"/>
                      <a:pt x="5035" y="1170"/>
                    </a:cubicBezTo>
                    <a:cubicBezTo>
                      <a:pt x="5003" y="1172"/>
                      <a:pt x="5000" y="1176"/>
                      <a:pt x="4929" y="1191"/>
                    </a:cubicBezTo>
                    <a:cubicBezTo>
                      <a:pt x="4886" y="1192"/>
                      <a:pt x="4843" y="1195"/>
                      <a:pt x="4800" y="1198"/>
                    </a:cubicBezTo>
                    <a:close/>
                    <a:moveTo>
                      <a:pt x="3771" y="1178"/>
                    </a:moveTo>
                    <a:cubicBezTo>
                      <a:pt x="3735" y="1138"/>
                      <a:pt x="3710" y="1122"/>
                      <a:pt x="3671" y="1107"/>
                    </a:cubicBezTo>
                    <a:cubicBezTo>
                      <a:pt x="3654" y="1069"/>
                      <a:pt x="3607" y="1083"/>
                      <a:pt x="3589" y="1068"/>
                    </a:cubicBezTo>
                    <a:cubicBezTo>
                      <a:pt x="3589" y="1034"/>
                      <a:pt x="3681" y="1062"/>
                      <a:pt x="3728" y="1039"/>
                    </a:cubicBezTo>
                    <a:cubicBezTo>
                      <a:pt x="3734" y="1025"/>
                      <a:pt x="3734" y="1025"/>
                      <a:pt x="3743" y="787"/>
                    </a:cubicBezTo>
                    <a:cubicBezTo>
                      <a:pt x="3746" y="763"/>
                      <a:pt x="3750" y="740"/>
                      <a:pt x="3754" y="716"/>
                    </a:cubicBezTo>
                    <a:cubicBezTo>
                      <a:pt x="3749" y="713"/>
                      <a:pt x="3745" y="711"/>
                      <a:pt x="3740" y="709"/>
                    </a:cubicBezTo>
                    <a:cubicBezTo>
                      <a:pt x="3716" y="756"/>
                      <a:pt x="3596" y="987"/>
                      <a:pt x="3529" y="987"/>
                    </a:cubicBezTo>
                    <a:cubicBezTo>
                      <a:pt x="3528" y="982"/>
                      <a:pt x="3527" y="980"/>
                      <a:pt x="3525" y="977"/>
                    </a:cubicBezTo>
                    <a:cubicBezTo>
                      <a:pt x="3484" y="969"/>
                      <a:pt x="3456" y="941"/>
                      <a:pt x="3451" y="916"/>
                    </a:cubicBezTo>
                    <a:cubicBezTo>
                      <a:pt x="3481" y="886"/>
                      <a:pt x="3565" y="858"/>
                      <a:pt x="3579" y="809"/>
                    </a:cubicBezTo>
                    <a:cubicBezTo>
                      <a:pt x="3629" y="759"/>
                      <a:pt x="3685" y="660"/>
                      <a:pt x="3746" y="629"/>
                    </a:cubicBezTo>
                    <a:cubicBezTo>
                      <a:pt x="3757" y="578"/>
                      <a:pt x="3763" y="540"/>
                      <a:pt x="3767" y="493"/>
                    </a:cubicBezTo>
                    <a:cubicBezTo>
                      <a:pt x="3764" y="491"/>
                      <a:pt x="3761" y="490"/>
                      <a:pt x="3758" y="490"/>
                    </a:cubicBezTo>
                    <a:cubicBezTo>
                      <a:pt x="3749" y="498"/>
                      <a:pt x="3749" y="498"/>
                      <a:pt x="3747" y="511"/>
                    </a:cubicBezTo>
                    <a:cubicBezTo>
                      <a:pt x="3707" y="505"/>
                      <a:pt x="3644" y="453"/>
                      <a:pt x="3652" y="426"/>
                    </a:cubicBezTo>
                    <a:cubicBezTo>
                      <a:pt x="3731" y="393"/>
                      <a:pt x="3731" y="393"/>
                      <a:pt x="3746" y="390"/>
                    </a:cubicBezTo>
                    <a:cubicBezTo>
                      <a:pt x="3757" y="367"/>
                      <a:pt x="3779" y="370"/>
                      <a:pt x="3794" y="348"/>
                    </a:cubicBezTo>
                    <a:cubicBezTo>
                      <a:pt x="3803" y="295"/>
                      <a:pt x="3811" y="243"/>
                      <a:pt x="3819" y="190"/>
                    </a:cubicBezTo>
                    <a:cubicBezTo>
                      <a:pt x="3855" y="164"/>
                      <a:pt x="3859" y="171"/>
                      <a:pt x="3910" y="200"/>
                    </a:cubicBezTo>
                    <a:cubicBezTo>
                      <a:pt x="3916" y="212"/>
                      <a:pt x="3928" y="239"/>
                      <a:pt x="3959" y="248"/>
                    </a:cubicBezTo>
                    <a:cubicBezTo>
                      <a:pt x="3956" y="258"/>
                      <a:pt x="3953" y="268"/>
                      <a:pt x="3950" y="277"/>
                    </a:cubicBezTo>
                    <a:cubicBezTo>
                      <a:pt x="3987" y="281"/>
                      <a:pt x="3990" y="277"/>
                      <a:pt x="4001" y="331"/>
                    </a:cubicBezTo>
                    <a:cubicBezTo>
                      <a:pt x="3892" y="432"/>
                      <a:pt x="3898" y="404"/>
                      <a:pt x="3869" y="548"/>
                    </a:cubicBezTo>
                    <a:cubicBezTo>
                      <a:pt x="3854" y="701"/>
                      <a:pt x="3841" y="864"/>
                      <a:pt x="3841" y="1031"/>
                    </a:cubicBezTo>
                    <a:cubicBezTo>
                      <a:pt x="3884" y="1094"/>
                      <a:pt x="3993" y="960"/>
                      <a:pt x="4026" y="938"/>
                    </a:cubicBezTo>
                    <a:cubicBezTo>
                      <a:pt x="4050" y="900"/>
                      <a:pt x="4073" y="867"/>
                      <a:pt x="4077" y="829"/>
                    </a:cubicBezTo>
                    <a:cubicBezTo>
                      <a:pt x="4039" y="785"/>
                      <a:pt x="4011" y="741"/>
                      <a:pt x="4005" y="700"/>
                    </a:cubicBezTo>
                    <a:cubicBezTo>
                      <a:pt x="4034" y="704"/>
                      <a:pt x="4081" y="706"/>
                      <a:pt x="4108" y="749"/>
                    </a:cubicBezTo>
                    <a:cubicBezTo>
                      <a:pt x="4117" y="749"/>
                      <a:pt x="4127" y="749"/>
                      <a:pt x="4137" y="749"/>
                    </a:cubicBezTo>
                    <a:cubicBezTo>
                      <a:pt x="4171" y="671"/>
                      <a:pt x="4171" y="671"/>
                      <a:pt x="4174" y="650"/>
                    </a:cubicBezTo>
                    <a:cubicBezTo>
                      <a:pt x="4139" y="650"/>
                      <a:pt x="4113" y="662"/>
                      <a:pt x="4090" y="664"/>
                    </a:cubicBezTo>
                    <a:cubicBezTo>
                      <a:pt x="4074" y="635"/>
                      <a:pt x="4068" y="635"/>
                      <a:pt x="4068" y="613"/>
                    </a:cubicBezTo>
                    <a:cubicBezTo>
                      <a:pt x="4091" y="597"/>
                      <a:pt x="4120" y="450"/>
                      <a:pt x="4123" y="439"/>
                    </a:cubicBezTo>
                    <a:cubicBezTo>
                      <a:pt x="4077" y="439"/>
                      <a:pt x="4047" y="517"/>
                      <a:pt x="3979" y="517"/>
                    </a:cubicBezTo>
                    <a:cubicBezTo>
                      <a:pt x="3976" y="513"/>
                      <a:pt x="3976" y="513"/>
                      <a:pt x="3936" y="511"/>
                    </a:cubicBezTo>
                    <a:cubicBezTo>
                      <a:pt x="3935" y="506"/>
                      <a:pt x="3935" y="502"/>
                      <a:pt x="3935" y="498"/>
                    </a:cubicBezTo>
                    <a:cubicBezTo>
                      <a:pt x="3928" y="495"/>
                      <a:pt x="3921" y="493"/>
                      <a:pt x="3914" y="490"/>
                    </a:cubicBezTo>
                    <a:cubicBezTo>
                      <a:pt x="3913" y="486"/>
                      <a:pt x="3912" y="482"/>
                      <a:pt x="3912" y="479"/>
                    </a:cubicBezTo>
                    <a:cubicBezTo>
                      <a:pt x="3976" y="433"/>
                      <a:pt x="4068" y="393"/>
                      <a:pt x="4124" y="337"/>
                    </a:cubicBezTo>
                    <a:cubicBezTo>
                      <a:pt x="4186" y="324"/>
                      <a:pt x="4196" y="177"/>
                      <a:pt x="4199" y="128"/>
                    </a:cubicBezTo>
                    <a:cubicBezTo>
                      <a:pt x="4246" y="131"/>
                      <a:pt x="4265" y="160"/>
                      <a:pt x="4317" y="179"/>
                    </a:cubicBezTo>
                    <a:cubicBezTo>
                      <a:pt x="4320" y="192"/>
                      <a:pt x="4324" y="206"/>
                      <a:pt x="4328" y="219"/>
                    </a:cubicBezTo>
                    <a:cubicBezTo>
                      <a:pt x="4341" y="224"/>
                      <a:pt x="4353" y="224"/>
                      <a:pt x="4364" y="247"/>
                    </a:cubicBezTo>
                    <a:cubicBezTo>
                      <a:pt x="4368" y="247"/>
                      <a:pt x="4372" y="247"/>
                      <a:pt x="4378" y="248"/>
                    </a:cubicBezTo>
                    <a:cubicBezTo>
                      <a:pt x="4379" y="258"/>
                      <a:pt x="4381" y="268"/>
                      <a:pt x="4384" y="277"/>
                    </a:cubicBezTo>
                    <a:cubicBezTo>
                      <a:pt x="4363" y="294"/>
                      <a:pt x="4345" y="306"/>
                      <a:pt x="4319" y="319"/>
                    </a:cubicBezTo>
                    <a:cubicBezTo>
                      <a:pt x="4317" y="323"/>
                      <a:pt x="4317" y="327"/>
                      <a:pt x="4317" y="331"/>
                    </a:cubicBezTo>
                    <a:cubicBezTo>
                      <a:pt x="4306" y="334"/>
                      <a:pt x="4297" y="337"/>
                      <a:pt x="4287" y="341"/>
                    </a:cubicBezTo>
                    <a:cubicBezTo>
                      <a:pt x="4239" y="422"/>
                      <a:pt x="4206" y="477"/>
                      <a:pt x="4199" y="578"/>
                    </a:cubicBezTo>
                    <a:cubicBezTo>
                      <a:pt x="4275" y="585"/>
                      <a:pt x="4297" y="578"/>
                      <a:pt x="4297" y="669"/>
                    </a:cubicBezTo>
                    <a:cubicBezTo>
                      <a:pt x="4265" y="705"/>
                      <a:pt x="4219" y="767"/>
                      <a:pt x="4219" y="820"/>
                    </a:cubicBezTo>
                    <a:cubicBezTo>
                      <a:pt x="4261" y="850"/>
                      <a:pt x="4302" y="882"/>
                      <a:pt x="4345" y="913"/>
                    </a:cubicBezTo>
                    <a:cubicBezTo>
                      <a:pt x="4410" y="937"/>
                      <a:pt x="4490" y="933"/>
                      <a:pt x="4567" y="933"/>
                    </a:cubicBezTo>
                    <a:cubicBezTo>
                      <a:pt x="4573" y="938"/>
                      <a:pt x="4573" y="938"/>
                      <a:pt x="4573" y="949"/>
                    </a:cubicBezTo>
                    <a:cubicBezTo>
                      <a:pt x="4487" y="1009"/>
                      <a:pt x="4363" y="1056"/>
                      <a:pt x="4265" y="1056"/>
                    </a:cubicBezTo>
                    <a:cubicBezTo>
                      <a:pt x="4214" y="1005"/>
                      <a:pt x="4190" y="956"/>
                      <a:pt x="4142" y="918"/>
                    </a:cubicBezTo>
                    <a:cubicBezTo>
                      <a:pt x="4091" y="984"/>
                      <a:pt x="3972" y="1115"/>
                      <a:pt x="3885" y="1125"/>
                    </a:cubicBezTo>
                    <a:cubicBezTo>
                      <a:pt x="3867" y="1103"/>
                      <a:pt x="3851" y="1090"/>
                      <a:pt x="3840" y="1087"/>
                    </a:cubicBezTo>
                    <a:cubicBezTo>
                      <a:pt x="3836" y="1131"/>
                      <a:pt x="3818" y="1160"/>
                      <a:pt x="3771" y="1178"/>
                    </a:cubicBezTo>
                    <a:close/>
                    <a:moveTo>
                      <a:pt x="5504" y="1160"/>
                    </a:moveTo>
                    <a:cubicBezTo>
                      <a:pt x="5523" y="1155"/>
                      <a:pt x="5544" y="1151"/>
                      <a:pt x="5565" y="1147"/>
                    </a:cubicBezTo>
                    <a:cubicBezTo>
                      <a:pt x="5565" y="1143"/>
                      <a:pt x="5565" y="1140"/>
                      <a:pt x="5565" y="1137"/>
                    </a:cubicBezTo>
                    <a:cubicBezTo>
                      <a:pt x="5590" y="1131"/>
                      <a:pt x="5653" y="1104"/>
                      <a:pt x="5711" y="1086"/>
                    </a:cubicBezTo>
                    <a:cubicBezTo>
                      <a:pt x="5711" y="1083"/>
                      <a:pt x="5711" y="1080"/>
                      <a:pt x="5711" y="1078"/>
                    </a:cubicBezTo>
                    <a:cubicBezTo>
                      <a:pt x="5718" y="1078"/>
                      <a:pt x="5726" y="1078"/>
                      <a:pt x="5734" y="1078"/>
                    </a:cubicBezTo>
                    <a:cubicBezTo>
                      <a:pt x="5734" y="1074"/>
                      <a:pt x="5734" y="1071"/>
                      <a:pt x="5734" y="1068"/>
                    </a:cubicBezTo>
                    <a:cubicBezTo>
                      <a:pt x="5739" y="1068"/>
                      <a:pt x="5743" y="1068"/>
                      <a:pt x="5748" y="1068"/>
                    </a:cubicBezTo>
                    <a:cubicBezTo>
                      <a:pt x="5739" y="1016"/>
                      <a:pt x="5668" y="1034"/>
                      <a:pt x="5634" y="1034"/>
                    </a:cubicBezTo>
                    <a:cubicBezTo>
                      <a:pt x="5556" y="1003"/>
                      <a:pt x="5556" y="1003"/>
                      <a:pt x="5504" y="976"/>
                    </a:cubicBezTo>
                    <a:cubicBezTo>
                      <a:pt x="5504" y="973"/>
                      <a:pt x="5504" y="970"/>
                      <a:pt x="5504" y="967"/>
                    </a:cubicBezTo>
                    <a:cubicBezTo>
                      <a:pt x="5501" y="967"/>
                      <a:pt x="5498" y="967"/>
                      <a:pt x="5496" y="967"/>
                    </a:cubicBezTo>
                    <a:cubicBezTo>
                      <a:pt x="5496" y="963"/>
                      <a:pt x="5496" y="960"/>
                      <a:pt x="5496" y="958"/>
                    </a:cubicBezTo>
                    <a:cubicBezTo>
                      <a:pt x="5490" y="958"/>
                      <a:pt x="5486" y="958"/>
                      <a:pt x="5482" y="958"/>
                    </a:cubicBezTo>
                    <a:cubicBezTo>
                      <a:pt x="5482" y="953"/>
                      <a:pt x="5482" y="951"/>
                      <a:pt x="5482" y="948"/>
                    </a:cubicBezTo>
                    <a:cubicBezTo>
                      <a:pt x="5478" y="948"/>
                      <a:pt x="5475" y="948"/>
                      <a:pt x="5472" y="948"/>
                    </a:cubicBezTo>
                    <a:cubicBezTo>
                      <a:pt x="5472" y="945"/>
                      <a:pt x="5472" y="942"/>
                      <a:pt x="5472" y="940"/>
                    </a:cubicBezTo>
                    <a:cubicBezTo>
                      <a:pt x="5468" y="940"/>
                      <a:pt x="5465" y="940"/>
                      <a:pt x="5463" y="940"/>
                    </a:cubicBezTo>
                    <a:cubicBezTo>
                      <a:pt x="5463" y="936"/>
                      <a:pt x="5463" y="933"/>
                      <a:pt x="5463" y="930"/>
                    </a:cubicBezTo>
                    <a:cubicBezTo>
                      <a:pt x="5460" y="930"/>
                      <a:pt x="5457" y="930"/>
                      <a:pt x="5454" y="930"/>
                    </a:cubicBezTo>
                    <a:cubicBezTo>
                      <a:pt x="5454" y="925"/>
                      <a:pt x="5454" y="920"/>
                      <a:pt x="5454" y="916"/>
                    </a:cubicBezTo>
                    <a:cubicBezTo>
                      <a:pt x="5434" y="904"/>
                      <a:pt x="5421" y="889"/>
                      <a:pt x="5413" y="889"/>
                    </a:cubicBezTo>
                    <a:cubicBezTo>
                      <a:pt x="5406" y="875"/>
                      <a:pt x="5399" y="861"/>
                      <a:pt x="5394" y="847"/>
                    </a:cubicBezTo>
                    <a:cubicBezTo>
                      <a:pt x="5391" y="847"/>
                      <a:pt x="5388" y="847"/>
                      <a:pt x="5385" y="847"/>
                    </a:cubicBezTo>
                    <a:cubicBezTo>
                      <a:pt x="5381" y="838"/>
                      <a:pt x="5378" y="828"/>
                      <a:pt x="5376" y="820"/>
                    </a:cubicBezTo>
                    <a:cubicBezTo>
                      <a:pt x="5370" y="820"/>
                      <a:pt x="5366" y="820"/>
                      <a:pt x="5362" y="820"/>
                    </a:cubicBezTo>
                    <a:cubicBezTo>
                      <a:pt x="5358" y="811"/>
                      <a:pt x="5355" y="803"/>
                      <a:pt x="5352" y="796"/>
                    </a:cubicBezTo>
                    <a:cubicBezTo>
                      <a:pt x="5349" y="796"/>
                      <a:pt x="5347" y="796"/>
                      <a:pt x="5344" y="796"/>
                    </a:cubicBezTo>
                    <a:cubicBezTo>
                      <a:pt x="5344" y="793"/>
                      <a:pt x="5344" y="791"/>
                      <a:pt x="5344" y="788"/>
                    </a:cubicBezTo>
                    <a:cubicBezTo>
                      <a:pt x="5337" y="788"/>
                      <a:pt x="5330" y="788"/>
                      <a:pt x="5325" y="788"/>
                    </a:cubicBezTo>
                    <a:cubicBezTo>
                      <a:pt x="5325" y="791"/>
                      <a:pt x="5325" y="793"/>
                      <a:pt x="5325" y="796"/>
                    </a:cubicBezTo>
                    <a:cubicBezTo>
                      <a:pt x="5322" y="796"/>
                      <a:pt x="5319" y="796"/>
                      <a:pt x="5316" y="796"/>
                    </a:cubicBezTo>
                    <a:cubicBezTo>
                      <a:pt x="5316" y="807"/>
                      <a:pt x="5316" y="818"/>
                      <a:pt x="5316" y="829"/>
                    </a:cubicBezTo>
                    <a:cubicBezTo>
                      <a:pt x="5319" y="829"/>
                      <a:pt x="5322" y="829"/>
                      <a:pt x="5325" y="829"/>
                    </a:cubicBezTo>
                    <a:cubicBezTo>
                      <a:pt x="5347" y="905"/>
                      <a:pt x="5389" y="991"/>
                      <a:pt x="5427" y="1078"/>
                    </a:cubicBezTo>
                    <a:cubicBezTo>
                      <a:pt x="5429" y="1078"/>
                      <a:pt x="5432" y="1078"/>
                      <a:pt x="5435" y="1078"/>
                    </a:cubicBezTo>
                    <a:cubicBezTo>
                      <a:pt x="5435" y="1087"/>
                      <a:pt x="5435" y="1098"/>
                      <a:pt x="5435" y="1109"/>
                    </a:cubicBezTo>
                    <a:cubicBezTo>
                      <a:pt x="5438" y="1109"/>
                      <a:pt x="5441" y="1109"/>
                      <a:pt x="5445" y="1109"/>
                    </a:cubicBezTo>
                    <a:cubicBezTo>
                      <a:pt x="5446" y="1130"/>
                      <a:pt x="5449" y="1136"/>
                      <a:pt x="5482" y="1147"/>
                    </a:cubicBezTo>
                    <a:cubicBezTo>
                      <a:pt x="5482" y="1149"/>
                      <a:pt x="5482" y="1152"/>
                      <a:pt x="5482" y="1156"/>
                    </a:cubicBezTo>
                    <a:cubicBezTo>
                      <a:pt x="5489" y="1158"/>
                      <a:pt x="5496" y="1159"/>
                      <a:pt x="5504" y="1160"/>
                    </a:cubicBezTo>
                    <a:close/>
                    <a:moveTo>
                      <a:pt x="2574" y="1036"/>
                    </a:moveTo>
                    <a:cubicBezTo>
                      <a:pt x="2588" y="1029"/>
                      <a:pt x="2602" y="1022"/>
                      <a:pt x="2616" y="1017"/>
                    </a:cubicBezTo>
                    <a:cubicBezTo>
                      <a:pt x="2614" y="962"/>
                      <a:pt x="2613" y="908"/>
                      <a:pt x="2613" y="854"/>
                    </a:cubicBezTo>
                    <a:cubicBezTo>
                      <a:pt x="2630" y="803"/>
                      <a:pt x="2681" y="755"/>
                      <a:pt x="2708" y="709"/>
                    </a:cubicBezTo>
                    <a:cubicBezTo>
                      <a:pt x="2712" y="709"/>
                      <a:pt x="2717" y="709"/>
                      <a:pt x="2721" y="709"/>
                    </a:cubicBezTo>
                    <a:cubicBezTo>
                      <a:pt x="2726" y="675"/>
                      <a:pt x="2754" y="643"/>
                      <a:pt x="2758" y="607"/>
                    </a:cubicBezTo>
                    <a:cubicBezTo>
                      <a:pt x="2719" y="617"/>
                      <a:pt x="2664" y="735"/>
                      <a:pt x="2623" y="727"/>
                    </a:cubicBezTo>
                    <a:cubicBezTo>
                      <a:pt x="2623" y="622"/>
                      <a:pt x="2649" y="591"/>
                      <a:pt x="2692" y="511"/>
                    </a:cubicBezTo>
                    <a:cubicBezTo>
                      <a:pt x="2692" y="501"/>
                      <a:pt x="2693" y="491"/>
                      <a:pt x="2695" y="482"/>
                    </a:cubicBezTo>
                    <a:cubicBezTo>
                      <a:pt x="2648" y="435"/>
                      <a:pt x="2657" y="404"/>
                      <a:pt x="2580" y="404"/>
                    </a:cubicBezTo>
                    <a:cubicBezTo>
                      <a:pt x="2574" y="410"/>
                      <a:pt x="2569" y="415"/>
                      <a:pt x="2565" y="422"/>
                    </a:cubicBezTo>
                    <a:cubicBezTo>
                      <a:pt x="2537" y="535"/>
                      <a:pt x="2438" y="557"/>
                      <a:pt x="2362" y="628"/>
                    </a:cubicBezTo>
                    <a:cubicBezTo>
                      <a:pt x="2341" y="637"/>
                      <a:pt x="2238" y="687"/>
                      <a:pt x="2228" y="708"/>
                    </a:cubicBezTo>
                    <a:cubicBezTo>
                      <a:pt x="2221" y="708"/>
                      <a:pt x="2216" y="708"/>
                      <a:pt x="2210" y="709"/>
                    </a:cubicBezTo>
                    <a:cubicBezTo>
                      <a:pt x="2217" y="748"/>
                      <a:pt x="2278" y="766"/>
                      <a:pt x="2333" y="766"/>
                    </a:cubicBezTo>
                    <a:cubicBezTo>
                      <a:pt x="2398" y="726"/>
                      <a:pt x="2453" y="650"/>
                      <a:pt x="2522" y="604"/>
                    </a:cubicBezTo>
                    <a:cubicBezTo>
                      <a:pt x="2530" y="677"/>
                      <a:pt x="2521" y="760"/>
                      <a:pt x="2518" y="846"/>
                    </a:cubicBezTo>
                    <a:cubicBezTo>
                      <a:pt x="2505" y="849"/>
                      <a:pt x="2494" y="851"/>
                      <a:pt x="2483" y="856"/>
                    </a:cubicBezTo>
                    <a:cubicBezTo>
                      <a:pt x="2482" y="833"/>
                      <a:pt x="2482" y="813"/>
                      <a:pt x="2482" y="792"/>
                    </a:cubicBezTo>
                    <a:cubicBezTo>
                      <a:pt x="2475" y="791"/>
                      <a:pt x="2468" y="789"/>
                      <a:pt x="2461" y="789"/>
                    </a:cubicBezTo>
                    <a:cubicBezTo>
                      <a:pt x="2432" y="825"/>
                      <a:pt x="2403" y="862"/>
                      <a:pt x="2374" y="900"/>
                    </a:cubicBezTo>
                    <a:cubicBezTo>
                      <a:pt x="2374" y="925"/>
                      <a:pt x="2363" y="992"/>
                      <a:pt x="2388" y="1024"/>
                    </a:cubicBezTo>
                    <a:cubicBezTo>
                      <a:pt x="2396" y="1022"/>
                      <a:pt x="2406" y="1021"/>
                      <a:pt x="2416" y="1021"/>
                    </a:cubicBezTo>
                    <a:cubicBezTo>
                      <a:pt x="2449" y="1002"/>
                      <a:pt x="2476" y="936"/>
                      <a:pt x="2518" y="949"/>
                    </a:cubicBezTo>
                    <a:cubicBezTo>
                      <a:pt x="2519" y="969"/>
                      <a:pt x="2522" y="989"/>
                      <a:pt x="2525" y="1010"/>
                    </a:cubicBezTo>
                    <a:cubicBezTo>
                      <a:pt x="2541" y="1018"/>
                      <a:pt x="2558" y="1027"/>
                      <a:pt x="2574" y="1036"/>
                    </a:cubicBezTo>
                    <a:close/>
                    <a:moveTo>
                      <a:pt x="339" y="1017"/>
                    </a:moveTo>
                    <a:cubicBezTo>
                      <a:pt x="385" y="1009"/>
                      <a:pt x="495" y="967"/>
                      <a:pt x="538" y="941"/>
                    </a:cubicBezTo>
                    <a:cubicBezTo>
                      <a:pt x="536" y="923"/>
                      <a:pt x="536" y="905"/>
                      <a:pt x="536" y="889"/>
                    </a:cubicBezTo>
                    <a:cubicBezTo>
                      <a:pt x="473" y="909"/>
                      <a:pt x="414" y="951"/>
                      <a:pt x="357" y="976"/>
                    </a:cubicBezTo>
                    <a:cubicBezTo>
                      <a:pt x="356" y="980"/>
                      <a:pt x="356" y="984"/>
                      <a:pt x="356" y="988"/>
                    </a:cubicBezTo>
                    <a:cubicBezTo>
                      <a:pt x="349" y="991"/>
                      <a:pt x="342" y="995"/>
                      <a:pt x="336" y="999"/>
                    </a:cubicBezTo>
                    <a:cubicBezTo>
                      <a:pt x="336" y="1005"/>
                      <a:pt x="338" y="1010"/>
                      <a:pt x="339" y="1017"/>
                    </a:cubicBezTo>
                    <a:close/>
                    <a:moveTo>
                      <a:pt x="674" y="902"/>
                    </a:moveTo>
                    <a:cubicBezTo>
                      <a:pt x="688" y="897"/>
                      <a:pt x="702" y="893"/>
                      <a:pt x="716" y="889"/>
                    </a:cubicBezTo>
                    <a:cubicBezTo>
                      <a:pt x="710" y="856"/>
                      <a:pt x="695" y="840"/>
                      <a:pt x="684" y="822"/>
                    </a:cubicBezTo>
                    <a:cubicBezTo>
                      <a:pt x="677" y="822"/>
                      <a:pt x="670" y="822"/>
                      <a:pt x="665" y="822"/>
                    </a:cubicBezTo>
                    <a:cubicBezTo>
                      <a:pt x="651" y="840"/>
                      <a:pt x="651" y="872"/>
                      <a:pt x="674" y="902"/>
                    </a:cubicBezTo>
                    <a:close/>
                    <a:moveTo>
                      <a:pt x="684" y="769"/>
                    </a:moveTo>
                    <a:cubicBezTo>
                      <a:pt x="730" y="751"/>
                      <a:pt x="822" y="713"/>
                      <a:pt x="840" y="668"/>
                    </a:cubicBezTo>
                    <a:cubicBezTo>
                      <a:pt x="775" y="673"/>
                      <a:pt x="710" y="704"/>
                      <a:pt x="658" y="730"/>
                    </a:cubicBezTo>
                    <a:cubicBezTo>
                      <a:pt x="662" y="751"/>
                      <a:pt x="658" y="748"/>
                      <a:pt x="684" y="769"/>
                    </a:cubicBezTo>
                    <a:close/>
                    <a:moveTo>
                      <a:pt x="665" y="676"/>
                    </a:moveTo>
                    <a:cubicBezTo>
                      <a:pt x="696" y="666"/>
                      <a:pt x="709" y="660"/>
                      <a:pt x="731" y="633"/>
                    </a:cubicBezTo>
                    <a:cubicBezTo>
                      <a:pt x="741" y="530"/>
                      <a:pt x="756" y="542"/>
                      <a:pt x="673" y="531"/>
                    </a:cubicBezTo>
                    <a:cubicBezTo>
                      <a:pt x="654" y="564"/>
                      <a:pt x="643" y="632"/>
                      <a:pt x="665" y="676"/>
                    </a:cubicBezTo>
                    <a:close/>
                    <a:moveTo>
                      <a:pt x="1654" y="672"/>
                    </a:moveTo>
                    <a:cubicBezTo>
                      <a:pt x="1698" y="658"/>
                      <a:pt x="1731" y="646"/>
                      <a:pt x="1748" y="600"/>
                    </a:cubicBezTo>
                    <a:cubicBezTo>
                      <a:pt x="1751" y="567"/>
                      <a:pt x="1760" y="541"/>
                      <a:pt x="1760" y="522"/>
                    </a:cubicBezTo>
                    <a:cubicBezTo>
                      <a:pt x="1764" y="520"/>
                      <a:pt x="1769" y="520"/>
                      <a:pt x="1774" y="520"/>
                    </a:cubicBezTo>
                    <a:cubicBezTo>
                      <a:pt x="1774" y="502"/>
                      <a:pt x="1774" y="484"/>
                      <a:pt x="1776" y="466"/>
                    </a:cubicBezTo>
                    <a:cubicBezTo>
                      <a:pt x="1741" y="461"/>
                      <a:pt x="1690" y="493"/>
                      <a:pt x="1680" y="519"/>
                    </a:cubicBezTo>
                    <a:cubicBezTo>
                      <a:pt x="1638" y="528"/>
                      <a:pt x="1635" y="632"/>
                      <a:pt x="1654" y="672"/>
                    </a:cubicBezTo>
                    <a:close/>
                    <a:moveTo>
                      <a:pt x="6448" y="428"/>
                    </a:moveTo>
                    <a:cubicBezTo>
                      <a:pt x="6489" y="425"/>
                      <a:pt x="6489" y="425"/>
                      <a:pt x="6495" y="421"/>
                    </a:cubicBezTo>
                    <a:cubicBezTo>
                      <a:pt x="6493" y="388"/>
                      <a:pt x="6486" y="362"/>
                      <a:pt x="6480" y="344"/>
                    </a:cubicBezTo>
                    <a:cubicBezTo>
                      <a:pt x="6413" y="338"/>
                      <a:pt x="6423" y="350"/>
                      <a:pt x="6423" y="411"/>
                    </a:cubicBezTo>
                    <a:cubicBezTo>
                      <a:pt x="6431" y="417"/>
                      <a:pt x="6440" y="422"/>
                      <a:pt x="6448" y="428"/>
                    </a:cubicBezTo>
                    <a:close/>
                    <a:moveTo>
                      <a:pt x="2348" y="410"/>
                    </a:moveTo>
                    <a:cubicBezTo>
                      <a:pt x="2363" y="408"/>
                      <a:pt x="2423" y="397"/>
                      <a:pt x="2432" y="378"/>
                    </a:cubicBezTo>
                    <a:cubicBezTo>
                      <a:pt x="2488" y="352"/>
                      <a:pt x="2543" y="326"/>
                      <a:pt x="2599" y="301"/>
                    </a:cubicBezTo>
                    <a:cubicBezTo>
                      <a:pt x="2695" y="287"/>
                      <a:pt x="2697" y="283"/>
                      <a:pt x="2718" y="277"/>
                    </a:cubicBezTo>
                    <a:cubicBezTo>
                      <a:pt x="2746" y="228"/>
                      <a:pt x="2737" y="177"/>
                      <a:pt x="2721" y="138"/>
                    </a:cubicBezTo>
                    <a:cubicBezTo>
                      <a:pt x="2679" y="124"/>
                      <a:pt x="2670" y="76"/>
                      <a:pt x="2660" y="150"/>
                    </a:cubicBezTo>
                    <a:cubicBezTo>
                      <a:pt x="2581" y="197"/>
                      <a:pt x="2505" y="257"/>
                      <a:pt x="2434" y="317"/>
                    </a:cubicBezTo>
                    <a:cubicBezTo>
                      <a:pt x="2425" y="335"/>
                      <a:pt x="2407" y="349"/>
                      <a:pt x="2390" y="359"/>
                    </a:cubicBezTo>
                    <a:cubicBezTo>
                      <a:pt x="2390" y="362"/>
                      <a:pt x="2390" y="364"/>
                      <a:pt x="2390" y="368"/>
                    </a:cubicBezTo>
                    <a:cubicBezTo>
                      <a:pt x="2387" y="368"/>
                      <a:pt x="2384" y="368"/>
                      <a:pt x="2381" y="368"/>
                    </a:cubicBezTo>
                    <a:cubicBezTo>
                      <a:pt x="2377" y="375"/>
                      <a:pt x="2374" y="384"/>
                      <a:pt x="2372" y="392"/>
                    </a:cubicBezTo>
                    <a:cubicBezTo>
                      <a:pt x="2367" y="392"/>
                      <a:pt x="2365" y="392"/>
                      <a:pt x="2362" y="392"/>
                    </a:cubicBezTo>
                    <a:cubicBezTo>
                      <a:pt x="2362" y="395"/>
                      <a:pt x="2362" y="397"/>
                      <a:pt x="2362" y="400"/>
                    </a:cubicBezTo>
                    <a:cubicBezTo>
                      <a:pt x="2356" y="400"/>
                      <a:pt x="2352" y="400"/>
                      <a:pt x="2348" y="400"/>
                    </a:cubicBezTo>
                    <a:cubicBezTo>
                      <a:pt x="2348" y="403"/>
                      <a:pt x="2348" y="406"/>
                      <a:pt x="2348" y="410"/>
                    </a:cubicBezTo>
                    <a:close/>
                    <a:moveTo>
                      <a:pt x="767" y="280"/>
                    </a:moveTo>
                    <a:cubicBezTo>
                      <a:pt x="782" y="277"/>
                      <a:pt x="797" y="275"/>
                      <a:pt x="812" y="272"/>
                    </a:cubicBezTo>
                    <a:cubicBezTo>
                      <a:pt x="812" y="266"/>
                      <a:pt x="812" y="262"/>
                      <a:pt x="814" y="258"/>
                    </a:cubicBezTo>
                    <a:cubicBezTo>
                      <a:pt x="818" y="255"/>
                      <a:pt x="822" y="252"/>
                      <a:pt x="828" y="251"/>
                    </a:cubicBezTo>
                    <a:cubicBezTo>
                      <a:pt x="828" y="226"/>
                      <a:pt x="823" y="211"/>
                      <a:pt x="818" y="200"/>
                    </a:cubicBezTo>
                    <a:cubicBezTo>
                      <a:pt x="810" y="200"/>
                      <a:pt x="801" y="200"/>
                      <a:pt x="794" y="200"/>
                    </a:cubicBezTo>
                    <a:cubicBezTo>
                      <a:pt x="781" y="222"/>
                      <a:pt x="757" y="241"/>
                      <a:pt x="757" y="272"/>
                    </a:cubicBezTo>
                    <a:cubicBezTo>
                      <a:pt x="760" y="272"/>
                      <a:pt x="763" y="272"/>
                      <a:pt x="767" y="272"/>
                    </a:cubicBezTo>
                    <a:cubicBezTo>
                      <a:pt x="767" y="275"/>
                      <a:pt x="767" y="277"/>
                      <a:pt x="767" y="28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 sz="1800" dirty="0"/>
              </a:p>
            </p:txBody>
          </p:sp>
          <p:sp>
            <p:nvSpPr>
              <p:cNvPr id="84" name="iṩḻîḑè">
                <a:extLst>
                  <a:ext uri="{FF2B5EF4-FFF2-40B4-BE49-F238E27FC236}">
                    <a16:creationId xmlns:a16="http://schemas.microsoft.com/office/drawing/2014/main" id="{5988883C-2BE9-405D-A778-D104319E18C8}"/>
                  </a:ext>
                </a:extLst>
              </p:cNvPr>
              <p:cNvSpPr/>
              <p:nvPr/>
            </p:nvSpPr>
            <p:spPr bwMode="auto">
              <a:xfrm>
                <a:off x="10109901" y="721607"/>
                <a:ext cx="36902" cy="46547"/>
              </a:xfrm>
              <a:custGeom>
                <a:avLst/>
                <a:gdLst>
                  <a:gd name="T0" fmla="*/ 73 w 88"/>
                  <a:gd name="T1" fmla="*/ 45 h 111"/>
                  <a:gd name="T2" fmla="*/ 73 w 88"/>
                  <a:gd name="T3" fmla="*/ 0 h 111"/>
                  <a:gd name="T4" fmla="*/ 88 w 88"/>
                  <a:gd name="T5" fmla="*/ 0 h 111"/>
                  <a:gd name="T6" fmla="*/ 88 w 88"/>
                  <a:gd name="T7" fmla="*/ 111 h 111"/>
                  <a:gd name="T8" fmla="*/ 73 w 88"/>
                  <a:gd name="T9" fmla="*/ 111 h 111"/>
                  <a:gd name="T10" fmla="*/ 73 w 88"/>
                  <a:gd name="T11" fmla="*/ 59 h 111"/>
                  <a:gd name="T12" fmla="*/ 15 w 88"/>
                  <a:gd name="T13" fmla="*/ 59 h 111"/>
                  <a:gd name="T14" fmla="*/ 15 w 88"/>
                  <a:gd name="T15" fmla="*/ 111 h 111"/>
                  <a:gd name="T16" fmla="*/ 0 w 88"/>
                  <a:gd name="T17" fmla="*/ 111 h 111"/>
                  <a:gd name="T18" fmla="*/ 0 w 88"/>
                  <a:gd name="T19" fmla="*/ 0 h 111"/>
                  <a:gd name="T20" fmla="*/ 15 w 88"/>
                  <a:gd name="T21" fmla="*/ 0 h 111"/>
                  <a:gd name="T22" fmla="*/ 15 w 88"/>
                  <a:gd name="T23" fmla="*/ 45 h 111"/>
                  <a:gd name="T24" fmla="*/ 73 w 88"/>
                  <a:gd name="T25" fmla="*/ 45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111">
                    <a:moveTo>
                      <a:pt x="73" y="45"/>
                    </a:moveTo>
                    <a:lnTo>
                      <a:pt x="73" y="0"/>
                    </a:lnTo>
                    <a:lnTo>
                      <a:pt x="88" y="0"/>
                    </a:lnTo>
                    <a:lnTo>
                      <a:pt x="88" y="111"/>
                    </a:lnTo>
                    <a:lnTo>
                      <a:pt x="73" y="111"/>
                    </a:lnTo>
                    <a:lnTo>
                      <a:pt x="73" y="59"/>
                    </a:lnTo>
                    <a:lnTo>
                      <a:pt x="15" y="59"/>
                    </a:lnTo>
                    <a:lnTo>
                      <a:pt x="15" y="111"/>
                    </a:lnTo>
                    <a:lnTo>
                      <a:pt x="0" y="111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45"/>
                    </a:lnTo>
                    <a:lnTo>
                      <a:pt x="73" y="4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 sz="1800"/>
              </a:p>
            </p:txBody>
          </p:sp>
          <p:sp>
            <p:nvSpPr>
              <p:cNvPr id="85" name="íṥḻïďê">
                <a:extLst>
                  <a:ext uri="{FF2B5EF4-FFF2-40B4-BE49-F238E27FC236}">
                    <a16:creationId xmlns:a16="http://schemas.microsoft.com/office/drawing/2014/main" id="{CCCA5068-A45B-4545-9C5A-451B5A64F3AA}"/>
                  </a:ext>
                </a:extLst>
              </p:cNvPr>
              <p:cNvSpPr/>
              <p:nvPr/>
            </p:nvSpPr>
            <p:spPr bwMode="auto">
              <a:xfrm>
                <a:off x="10156029" y="734187"/>
                <a:ext cx="27258" cy="34386"/>
              </a:xfrm>
              <a:custGeom>
                <a:avLst/>
                <a:gdLst>
                  <a:gd name="T0" fmla="*/ 132 w 132"/>
                  <a:gd name="T1" fmla="*/ 164 h 167"/>
                  <a:gd name="T2" fmla="*/ 107 w 132"/>
                  <a:gd name="T3" fmla="*/ 164 h 167"/>
                  <a:gd name="T4" fmla="*/ 107 w 132"/>
                  <a:gd name="T5" fmla="*/ 141 h 167"/>
                  <a:gd name="T6" fmla="*/ 105 w 132"/>
                  <a:gd name="T7" fmla="*/ 140 h 167"/>
                  <a:gd name="T8" fmla="*/ 53 w 132"/>
                  <a:gd name="T9" fmla="*/ 166 h 167"/>
                  <a:gd name="T10" fmla="*/ 0 w 132"/>
                  <a:gd name="T11" fmla="*/ 117 h 167"/>
                  <a:gd name="T12" fmla="*/ 0 w 132"/>
                  <a:gd name="T13" fmla="*/ 0 h 167"/>
                  <a:gd name="T14" fmla="*/ 28 w 132"/>
                  <a:gd name="T15" fmla="*/ 0 h 167"/>
                  <a:gd name="T16" fmla="*/ 28 w 132"/>
                  <a:gd name="T17" fmla="*/ 109 h 167"/>
                  <a:gd name="T18" fmla="*/ 60 w 132"/>
                  <a:gd name="T19" fmla="*/ 146 h 167"/>
                  <a:gd name="T20" fmla="*/ 105 w 132"/>
                  <a:gd name="T21" fmla="*/ 91 h 167"/>
                  <a:gd name="T22" fmla="*/ 105 w 132"/>
                  <a:gd name="T23" fmla="*/ 0 h 167"/>
                  <a:gd name="T24" fmla="*/ 132 w 132"/>
                  <a:gd name="T25" fmla="*/ 0 h 167"/>
                  <a:gd name="T26" fmla="*/ 132 w 132"/>
                  <a:gd name="T27" fmla="*/ 164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32" h="167">
                    <a:moveTo>
                      <a:pt x="132" y="164"/>
                    </a:moveTo>
                    <a:cubicBezTo>
                      <a:pt x="107" y="164"/>
                      <a:pt x="107" y="164"/>
                      <a:pt x="107" y="164"/>
                    </a:cubicBezTo>
                    <a:cubicBezTo>
                      <a:pt x="107" y="141"/>
                      <a:pt x="107" y="141"/>
                      <a:pt x="107" y="141"/>
                    </a:cubicBezTo>
                    <a:cubicBezTo>
                      <a:pt x="105" y="140"/>
                      <a:pt x="105" y="140"/>
                      <a:pt x="105" y="140"/>
                    </a:cubicBezTo>
                    <a:cubicBezTo>
                      <a:pt x="94" y="158"/>
                      <a:pt x="76" y="167"/>
                      <a:pt x="53" y="166"/>
                    </a:cubicBezTo>
                    <a:cubicBezTo>
                      <a:pt x="18" y="165"/>
                      <a:pt x="1" y="149"/>
                      <a:pt x="0" y="117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8" y="109"/>
                      <a:pt x="28" y="109"/>
                      <a:pt x="28" y="109"/>
                    </a:cubicBezTo>
                    <a:cubicBezTo>
                      <a:pt x="28" y="133"/>
                      <a:pt x="39" y="146"/>
                      <a:pt x="60" y="146"/>
                    </a:cubicBezTo>
                    <a:cubicBezTo>
                      <a:pt x="88" y="145"/>
                      <a:pt x="103" y="126"/>
                      <a:pt x="105" y="91"/>
                    </a:cubicBezTo>
                    <a:cubicBezTo>
                      <a:pt x="105" y="0"/>
                      <a:pt x="105" y="0"/>
                      <a:pt x="105" y="0"/>
                    </a:cubicBezTo>
                    <a:cubicBezTo>
                      <a:pt x="132" y="0"/>
                      <a:pt x="132" y="0"/>
                      <a:pt x="132" y="0"/>
                    </a:cubicBezTo>
                    <a:lnTo>
                      <a:pt x="132" y="16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 sz="1800"/>
              </a:p>
            </p:txBody>
          </p:sp>
          <p:sp>
            <p:nvSpPr>
              <p:cNvPr id="86" name="íşlíḋè">
                <a:extLst>
                  <a:ext uri="{FF2B5EF4-FFF2-40B4-BE49-F238E27FC236}">
                    <a16:creationId xmlns:a16="http://schemas.microsoft.com/office/drawing/2014/main" id="{27146E29-9384-4A9C-8FA0-60343EEF3D8A}"/>
                  </a:ext>
                </a:extLst>
              </p:cNvPr>
              <p:cNvSpPr/>
              <p:nvPr/>
            </p:nvSpPr>
            <p:spPr bwMode="auto">
              <a:xfrm>
                <a:off x="10189996" y="732929"/>
                <a:ext cx="32290" cy="35644"/>
              </a:xfrm>
              <a:custGeom>
                <a:avLst/>
                <a:gdLst>
                  <a:gd name="T0" fmla="*/ 35 w 156"/>
                  <a:gd name="T1" fmla="*/ 55 h 171"/>
                  <a:gd name="T2" fmla="*/ 9 w 156"/>
                  <a:gd name="T3" fmla="*/ 55 h 171"/>
                  <a:gd name="T4" fmla="*/ 76 w 156"/>
                  <a:gd name="T5" fmla="*/ 0 h 171"/>
                  <a:gd name="T6" fmla="*/ 136 w 156"/>
                  <a:gd name="T7" fmla="*/ 46 h 171"/>
                  <a:gd name="T8" fmla="*/ 136 w 156"/>
                  <a:gd name="T9" fmla="*/ 141 h 171"/>
                  <a:gd name="T10" fmla="*/ 146 w 156"/>
                  <a:gd name="T11" fmla="*/ 151 h 171"/>
                  <a:gd name="T12" fmla="*/ 150 w 156"/>
                  <a:gd name="T13" fmla="*/ 151 h 171"/>
                  <a:gd name="T14" fmla="*/ 156 w 156"/>
                  <a:gd name="T15" fmla="*/ 149 h 171"/>
                  <a:gd name="T16" fmla="*/ 156 w 156"/>
                  <a:gd name="T17" fmla="*/ 169 h 171"/>
                  <a:gd name="T18" fmla="*/ 150 w 156"/>
                  <a:gd name="T19" fmla="*/ 169 h 171"/>
                  <a:gd name="T20" fmla="*/ 140 w 156"/>
                  <a:gd name="T21" fmla="*/ 170 h 171"/>
                  <a:gd name="T22" fmla="*/ 112 w 156"/>
                  <a:gd name="T23" fmla="*/ 147 h 171"/>
                  <a:gd name="T24" fmla="*/ 52 w 156"/>
                  <a:gd name="T25" fmla="*/ 171 h 171"/>
                  <a:gd name="T26" fmla="*/ 0 w 156"/>
                  <a:gd name="T27" fmla="*/ 126 h 171"/>
                  <a:gd name="T28" fmla="*/ 50 w 156"/>
                  <a:gd name="T29" fmla="*/ 75 h 171"/>
                  <a:gd name="T30" fmla="*/ 96 w 156"/>
                  <a:gd name="T31" fmla="*/ 70 h 171"/>
                  <a:gd name="T32" fmla="*/ 111 w 156"/>
                  <a:gd name="T33" fmla="*/ 50 h 171"/>
                  <a:gd name="T34" fmla="*/ 71 w 156"/>
                  <a:gd name="T35" fmla="*/ 23 h 171"/>
                  <a:gd name="T36" fmla="*/ 35 w 156"/>
                  <a:gd name="T37" fmla="*/ 55 h 171"/>
                  <a:gd name="T38" fmla="*/ 109 w 156"/>
                  <a:gd name="T39" fmla="*/ 113 h 171"/>
                  <a:gd name="T40" fmla="*/ 109 w 156"/>
                  <a:gd name="T41" fmla="*/ 86 h 171"/>
                  <a:gd name="T42" fmla="*/ 64 w 156"/>
                  <a:gd name="T43" fmla="*/ 97 h 171"/>
                  <a:gd name="T44" fmla="*/ 30 w 156"/>
                  <a:gd name="T45" fmla="*/ 122 h 171"/>
                  <a:gd name="T46" fmla="*/ 58 w 156"/>
                  <a:gd name="T47" fmla="*/ 151 h 171"/>
                  <a:gd name="T48" fmla="*/ 109 w 156"/>
                  <a:gd name="T49" fmla="*/ 113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56" h="171">
                    <a:moveTo>
                      <a:pt x="35" y="55"/>
                    </a:moveTo>
                    <a:cubicBezTo>
                      <a:pt x="9" y="55"/>
                      <a:pt x="9" y="55"/>
                      <a:pt x="9" y="55"/>
                    </a:cubicBezTo>
                    <a:cubicBezTo>
                      <a:pt x="10" y="18"/>
                      <a:pt x="32" y="0"/>
                      <a:pt x="76" y="0"/>
                    </a:cubicBezTo>
                    <a:cubicBezTo>
                      <a:pt x="115" y="2"/>
                      <a:pt x="135" y="17"/>
                      <a:pt x="136" y="46"/>
                    </a:cubicBezTo>
                    <a:cubicBezTo>
                      <a:pt x="136" y="141"/>
                      <a:pt x="136" y="141"/>
                      <a:pt x="136" y="141"/>
                    </a:cubicBezTo>
                    <a:cubicBezTo>
                      <a:pt x="136" y="147"/>
                      <a:pt x="140" y="151"/>
                      <a:pt x="146" y="151"/>
                    </a:cubicBezTo>
                    <a:cubicBezTo>
                      <a:pt x="147" y="151"/>
                      <a:pt x="148" y="151"/>
                      <a:pt x="150" y="151"/>
                    </a:cubicBezTo>
                    <a:cubicBezTo>
                      <a:pt x="152" y="150"/>
                      <a:pt x="154" y="149"/>
                      <a:pt x="156" y="149"/>
                    </a:cubicBezTo>
                    <a:cubicBezTo>
                      <a:pt x="156" y="169"/>
                      <a:pt x="156" y="169"/>
                      <a:pt x="156" y="169"/>
                    </a:cubicBezTo>
                    <a:cubicBezTo>
                      <a:pt x="154" y="169"/>
                      <a:pt x="152" y="169"/>
                      <a:pt x="150" y="169"/>
                    </a:cubicBezTo>
                    <a:cubicBezTo>
                      <a:pt x="146" y="170"/>
                      <a:pt x="142" y="170"/>
                      <a:pt x="140" y="170"/>
                    </a:cubicBezTo>
                    <a:cubicBezTo>
                      <a:pt x="120" y="170"/>
                      <a:pt x="111" y="163"/>
                      <a:pt x="112" y="147"/>
                    </a:cubicBezTo>
                    <a:cubicBezTo>
                      <a:pt x="95" y="163"/>
                      <a:pt x="75" y="171"/>
                      <a:pt x="52" y="171"/>
                    </a:cubicBezTo>
                    <a:cubicBezTo>
                      <a:pt x="19" y="170"/>
                      <a:pt x="2" y="155"/>
                      <a:pt x="0" y="126"/>
                    </a:cubicBezTo>
                    <a:cubicBezTo>
                      <a:pt x="1" y="97"/>
                      <a:pt x="18" y="80"/>
                      <a:pt x="50" y="75"/>
                    </a:cubicBezTo>
                    <a:cubicBezTo>
                      <a:pt x="96" y="70"/>
                      <a:pt x="96" y="70"/>
                      <a:pt x="96" y="70"/>
                    </a:cubicBezTo>
                    <a:cubicBezTo>
                      <a:pt x="106" y="68"/>
                      <a:pt x="111" y="62"/>
                      <a:pt x="111" y="50"/>
                    </a:cubicBezTo>
                    <a:cubicBezTo>
                      <a:pt x="111" y="32"/>
                      <a:pt x="97" y="23"/>
                      <a:pt x="71" y="23"/>
                    </a:cubicBezTo>
                    <a:cubicBezTo>
                      <a:pt x="48" y="23"/>
                      <a:pt x="36" y="34"/>
                      <a:pt x="35" y="55"/>
                    </a:cubicBezTo>
                    <a:close/>
                    <a:moveTo>
                      <a:pt x="109" y="113"/>
                    </a:moveTo>
                    <a:cubicBezTo>
                      <a:pt x="109" y="86"/>
                      <a:pt x="109" y="86"/>
                      <a:pt x="109" y="86"/>
                    </a:cubicBezTo>
                    <a:cubicBezTo>
                      <a:pt x="103" y="90"/>
                      <a:pt x="88" y="93"/>
                      <a:pt x="64" y="97"/>
                    </a:cubicBezTo>
                    <a:cubicBezTo>
                      <a:pt x="41" y="98"/>
                      <a:pt x="30" y="107"/>
                      <a:pt x="30" y="122"/>
                    </a:cubicBezTo>
                    <a:cubicBezTo>
                      <a:pt x="30" y="141"/>
                      <a:pt x="39" y="151"/>
                      <a:pt x="58" y="151"/>
                    </a:cubicBezTo>
                    <a:cubicBezTo>
                      <a:pt x="90" y="148"/>
                      <a:pt x="107" y="136"/>
                      <a:pt x="109" y="11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 sz="1800"/>
              </a:p>
            </p:txBody>
          </p:sp>
          <p:sp>
            <p:nvSpPr>
              <p:cNvPr id="87" name="ïṣlíďe">
                <a:extLst>
                  <a:ext uri="{FF2B5EF4-FFF2-40B4-BE49-F238E27FC236}">
                    <a16:creationId xmlns:a16="http://schemas.microsoft.com/office/drawing/2014/main" id="{19A4C7AB-7584-4E06-9096-ECD2D5C0FDF7}"/>
                  </a:ext>
                </a:extLst>
              </p:cNvPr>
              <p:cNvSpPr/>
              <p:nvPr/>
            </p:nvSpPr>
            <p:spPr bwMode="auto">
              <a:xfrm>
                <a:off x="10225640" y="734187"/>
                <a:ext cx="28515" cy="33967"/>
              </a:xfrm>
              <a:custGeom>
                <a:avLst/>
                <a:gdLst>
                  <a:gd name="T0" fmla="*/ 67 w 68"/>
                  <a:gd name="T1" fmla="*/ 11 h 81"/>
                  <a:gd name="T2" fmla="*/ 19 w 68"/>
                  <a:gd name="T3" fmla="*/ 70 h 81"/>
                  <a:gd name="T4" fmla="*/ 68 w 68"/>
                  <a:gd name="T5" fmla="*/ 70 h 81"/>
                  <a:gd name="T6" fmla="*/ 68 w 68"/>
                  <a:gd name="T7" fmla="*/ 81 h 81"/>
                  <a:gd name="T8" fmla="*/ 0 w 68"/>
                  <a:gd name="T9" fmla="*/ 81 h 81"/>
                  <a:gd name="T10" fmla="*/ 0 w 68"/>
                  <a:gd name="T11" fmla="*/ 70 h 81"/>
                  <a:gd name="T12" fmla="*/ 49 w 68"/>
                  <a:gd name="T13" fmla="*/ 11 h 81"/>
                  <a:gd name="T14" fmla="*/ 4 w 68"/>
                  <a:gd name="T15" fmla="*/ 11 h 81"/>
                  <a:gd name="T16" fmla="*/ 4 w 68"/>
                  <a:gd name="T17" fmla="*/ 0 h 81"/>
                  <a:gd name="T18" fmla="*/ 67 w 68"/>
                  <a:gd name="T19" fmla="*/ 0 h 81"/>
                  <a:gd name="T20" fmla="*/ 67 w 68"/>
                  <a:gd name="T21" fmla="*/ 1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8" h="81">
                    <a:moveTo>
                      <a:pt x="67" y="11"/>
                    </a:moveTo>
                    <a:lnTo>
                      <a:pt x="19" y="70"/>
                    </a:lnTo>
                    <a:lnTo>
                      <a:pt x="68" y="70"/>
                    </a:lnTo>
                    <a:lnTo>
                      <a:pt x="68" y="81"/>
                    </a:lnTo>
                    <a:lnTo>
                      <a:pt x="0" y="81"/>
                    </a:lnTo>
                    <a:lnTo>
                      <a:pt x="0" y="70"/>
                    </a:lnTo>
                    <a:lnTo>
                      <a:pt x="49" y="11"/>
                    </a:lnTo>
                    <a:lnTo>
                      <a:pt x="4" y="11"/>
                    </a:lnTo>
                    <a:lnTo>
                      <a:pt x="4" y="0"/>
                    </a:lnTo>
                    <a:lnTo>
                      <a:pt x="67" y="0"/>
                    </a:lnTo>
                    <a:lnTo>
                      <a:pt x="67" y="1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 sz="1800"/>
              </a:p>
            </p:txBody>
          </p:sp>
          <p:sp>
            <p:nvSpPr>
              <p:cNvPr id="88" name="íṧľîḑe">
                <a:extLst>
                  <a:ext uri="{FF2B5EF4-FFF2-40B4-BE49-F238E27FC236}">
                    <a16:creationId xmlns:a16="http://schemas.microsoft.com/office/drawing/2014/main" id="{357292CA-AAF9-4946-87AE-8A5E709BFC47}"/>
                  </a:ext>
                </a:extLst>
              </p:cNvPr>
              <p:cNvSpPr/>
              <p:nvPr/>
            </p:nvSpPr>
            <p:spPr bwMode="auto">
              <a:xfrm>
                <a:off x="10260446" y="721607"/>
                <a:ext cx="27677" cy="46547"/>
              </a:xfrm>
              <a:custGeom>
                <a:avLst/>
                <a:gdLst>
                  <a:gd name="T0" fmla="*/ 133 w 133"/>
                  <a:gd name="T1" fmla="*/ 113 h 224"/>
                  <a:gd name="T2" fmla="*/ 133 w 133"/>
                  <a:gd name="T3" fmla="*/ 224 h 224"/>
                  <a:gd name="T4" fmla="*/ 106 w 133"/>
                  <a:gd name="T5" fmla="*/ 224 h 224"/>
                  <a:gd name="T6" fmla="*/ 106 w 133"/>
                  <a:gd name="T7" fmla="*/ 117 h 224"/>
                  <a:gd name="T8" fmla="*/ 73 w 133"/>
                  <a:gd name="T9" fmla="*/ 81 h 224"/>
                  <a:gd name="T10" fmla="*/ 28 w 133"/>
                  <a:gd name="T11" fmla="*/ 135 h 224"/>
                  <a:gd name="T12" fmla="*/ 28 w 133"/>
                  <a:gd name="T13" fmla="*/ 224 h 224"/>
                  <a:gd name="T14" fmla="*/ 0 w 133"/>
                  <a:gd name="T15" fmla="*/ 224 h 224"/>
                  <a:gd name="T16" fmla="*/ 0 w 133"/>
                  <a:gd name="T17" fmla="*/ 0 h 224"/>
                  <a:gd name="T18" fmla="*/ 28 w 133"/>
                  <a:gd name="T19" fmla="*/ 0 h 224"/>
                  <a:gd name="T20" fmla="*/ 28 w 133"/>
                  <a:gd name="T21" fmla="*/ 82 h 224"/>
                  <a:gd name="T22" fmla="*/ 29 w 133"/>
                  <a:gd name="T23" fmla="*/ 82 h 224"/>
                  <a:gd name="T24" fmla="*/ 77 w 133"/>
                  <a:gd name="T25" fmla="*/ 55 h 224"/>
                  <a:gd name="T26" fmla="*/ 133 w 133"/>
                  <a:gd name="T27" fmla="*/ 113 h 2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33" h="224">
                    <a:moveTo>
                      <a:pt x="133" y="113"/>
                    </a:moveTo>
                    <a:cubicBezTo>
                      <a:pt x="133" y="224"/>
                      <a:pt x="133" y="224"/>
                      <a:pt x="133" y="224"/>
                    </a:cubicBezTo>
                    <a:cubicBezTo>
                      <a:pt x="106" y="224"/>
                      <a:pt x="106" y="224"/>
                      <a:pt x="106" y="224"/>
                    </a:cubicBezTo>
                    <a:cubicBezTo>
                      <a:pt x="106" y="117"/>
                      <a:pt x="106" y="117"/>
                      <a:pt x="106" y="117"/>
                    </a:cubicBezTo>
                    <a:cubicBezTo>
                      <a:pt x="107" y="92"/>
                      <a:pt x="96" y="80"/>
                      <a:pt x="73" y="81"/>
                    </a:cubicBezTo>
                    <a:cubicBezTo>
                      <a:pt x="44" y="81"/>
                      <a:pt x="29" y="99"/>
                      <a:pt x="28" y="135"/>
                    </a:cubicBezTo>
                    <a:cubicBezTo>
                      <a:pt x="28" y="224"/>
                      <a:pt x="28" y="224"/>
                      <a:pt x="28" y="224"/>
                    </a:cubicBezTo>
                    <a:cubicBezTo>
                      <a:pt x="0" y="224"/>
                      <a:pt x="0" y="224"/>
                      <a:pt x="0" y="224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8" y="82"/>
                      <a:pt x="28" y="82"/>
                      <a:pt x="28" y="82"/>
                    </a:cubicBezTo>
                    <a:cubicBezTo>
                      <a:pt x="29" y="82"/>
                      <a:pt x="29" y="82"/>
                      <a:pt x="29" y="82"/>
                    </a:cubicBezTo>
                    <a:cubicBezTo>
                      <a:pt x="42" y="64"/>
                      <a:pt x="58" y="55"/>
                      <a:pt x="77" y="55"/>
                    </a:cubicBezTo>
                    <a:cubicBezTo>
                      <a:pt x="114" y="56"/>
                      <a:pt x="132" y="75"/>
                      <a:pt x="133" y="11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 sz="1800"/>
              </a:p>
            </p:txBody>
          </p:sp>
          <p:sp>
            <p:nvSpPr>
              <p:cNvPr id="89" name="išliḍé">
                <a:extLst>
                  <a:ext uri="{FF2B5EF4-FFF2-40B4-BE49-F238E27FC236}">
                    <a16:creationId xmlns:a16="http://schemas.microsoft.com/office/drawing/2014/main" id="{0DF1B33A-A4CE-403C-9FF7-EDA0F9FE0FE3}"/>
                  </a:ext>
                </a:extLst>
              </p:cNvPr>
              <p:cNvSpPr/>
              <p:nvPr/>
            </p:nvSpPr>
            <p:spPr bwMode="auto">
              <a:xfrm>
                <a:off x="10294413" y="732929"/>
                <a:ext cx="31451" cy="35644"/>
              </a:xfrm>
              <a:custGeom>
                <a:avLst/>
                <a:gdLst>
                  <a:gd name="T0" fmla="*/ 0 w 152"/>
                  <a:gd name="T1" fmla="*/ 87 h 171"/>
                  <a:gd name="T2" fmla="*/ 76 w 152"/>
                  <a:gd name="T3" fmla="*/ 0 h 171"/>
                  <a:gd name="T4" fmla="*/ 152 w 152"/>
                  <a:gd name="T5" fmla="*/ 87 h 171"/>
                  <a:gd name="T6" fmla="*/ 76 w 152"/>
                  <a:gd name="T7" fmla="*/ 171 h 171"/>
                  <a:gd name="T8" fmla="*/ 0 w 152"/>
                  <a:gd name="T9" fmla="*/ 87 h 171"/>
                  <a:gd name="T10" fmla="*/ 28 w 152"/>
                  <a:gd name="T11" fmla="*/ 87 h 171"/>
                  <a:gd name="T12" fmla="*/ 76 w 152"/>
                  <a:gd name="T13" fmla="*/ 149 h 171"/>
                  <a:gd name="T14" fmla="*/ 124 w 152"/>
                  <a:gd name="T15" fmla="*/ 87 h 171"/>
                  <a:gd name="T16" fmla="*/ 76 w 152"/>
                  <a:gd name="T17" fmla="*/ 24 h 171"/>
                  <a:gd name="T18" fmla="*/ 28 w 152"/>
                  <a:gd name="T19" fmla="*/ 87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52" h="171">
                    <a:moveTo>
                      <a:pt x="0" y="87"/>
                    </a:moveTo>
                    <a:cubicBezTo>
                      <a:pt x="3" y="31"/>
                      <a:pt x="29" y="2"/>
                      <a:pt x="76" y="0"/>
                    </a:cubicBezTo>
                    <a:cubicBezTo>
                      <a:pt x="123" y="2"/>
                      <a:pt x="149" y="31"/>
                      <a:pt x="152" y="87"/>
                    </a:cubicBezTo>
                    <a:cubicBezTo>
                      <a:pt x="149" y="142"/>
                      <a:pt x="123" y="170"/>
                      <a:pt x="76" y="171"/>
                    </a:cubicBezTo>
                    <a:cubicBezTo>
                      <a:pt x="29" y="170"/>
                      <a:pt x="3" y="142"/>
                      <a:pt x="0" y="87"/>
                    </a:cubicBezTo>
                    <a:close/>
                    <a:moveTo>
                      <a:pt x="28" y="87"/>
                    </a:moveTo>
                    <a:cubicBezTo>
                      <a:pt x="31" y="128"/>
                      <a:pt x="47" y="149"/>
                      <a:pt x="76" y="149"/>
                    </a:cubicBezTo>
                    <a:cubicBezTo>
                      <a:pt x="106" y="149"/>
                      <a:pt x="121" y="128"/>
                      <a:pt x="124" y="87"/>
                    </a:cubicBezTo>
                    <a:cubicBezTo>
                      <a:pt x="121" y="46"/>
                      <a:pt x="106" y="25"/>
                      <a:pt x="76" y="24"/>
                    </a:cubicBezTo>
                    <a:cubicBezTo>
                      <a:pt x="47" y="25"/>
                      <a:pt x="31" y="46"/>
                      <a:pt x="28" y="8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 sz="1800"/>
              </a:p>
            </p:txBody>
          </p:sp>
          <p:sp>
            <p:nvSpPr>
              <p:cNvPr id="90" name="iŝliďé">
                <a:extLst>
                  <a:ext uri="{FF2B5EF4-FFF2-40B4-BE49-F238E27FC236}">
                    <a16:creationId xmlns:a16="http://schemas.microsoft.com/office/drawing/2014/main" id="{29FD4168-098F-4776-8BB3-C157AA140D70}"/>
                  </a:ext>
                </a:extLst>
              </p:cNvPr>
              <p:cNvSpPr/>
              <p:nvPr/>
            </p:nvSpPr>
            <p:spPr bwMode="auto">
              <a:xfrm>
                <a:off x="10332573" y="732929"/>
                <a:ext cx="27258" cy="35225"/>
              </a:xfrm>
              <a:custGeom>
                <a:avLst/>
                <a:gdLst>
                  <a:gd name="T0" fmla="*/ 133 w 133"/>
                  <a:gd name="T1" fmla="*/ 58 h 169"/>
                  <a:gd name="T2" fmla="*/ 133 w 133"/>
                  <a:gd name="T3" fmla="*/ 169 h 169"/>
                  <a:gd name="T4" fmla="*/ 106 w 133"/>
                  <a:gd name="T5" fmla="*/ 169 h 169"/>
                  <a:gd name="T6" fmla="*/ 106 w 133"/>
                  <a:gd name="T7" fmla="*/ 69 h 169"/>
                  <a:gd name="T8" fmla="*/ 71 w 133"/>
                  <a:gd name="T9" fmla="*/ 26 h 169"/>
                  <a:gd name="T10" fmla="*/ 28 w 133"/>
                  <a:gd name="T11" fmla="*/ 80 h 169"/>
                  <a:gd name="T12" fmla="*/ 28 w 133"/>
                  <a:gd name="T13" fmla="*/ 169 h 169"/>
                  <a:gd name="T14" fmla="*/ 0 w 133"/>
                  <a:gd name="T15" fmla="*/ 169 h 169"/>
                  <a:gd name="T16" fmla="*/ 0 w 133"/>
                  <a:gd name="T17" fmla="*/ 5 h 169"/>
                  <a:gd name="T18" fmla="*/ 27 w 133"/>
                  <a:gd name="T19" fmla="*/ 5 h 169"/>
                  <a:gd name="T20" fmla="*/ 27 w 133"/>
                  <a:gd name="T21" fmla="*/ 28 h 169"/>
                  <a:gd name="T22" fmla="*/ 77 w 133"/>
                  <a:gd name="T23" fmla="*/ 0 h 169"/>
                  <a:gd name="T24" fmla="*/ 133 w 133"/>
                  <a:gd name="T25" fmla="*/ 58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3" h="169">
                    <a:moveTo>
                      <a:pt x="133" y="58"/>
                    </a:moveTo>
                    <a:cubicBezTo>
                      <a:pt x="133" y="169"/>
                      <a:pt x="133" y="169"/>
                      <a:pt x="133" y="169"/>
                    </a:cubicBezTo>
                    <a:cubicBezTo>
                      <a:pt x="106" y="169"/>
                      <a:pt x="106" y="169"/>
                      <a:pt x="106" y="169"/>
                    </a:cubicBezTo>
                    <a:cubicBezTo>
                      <a:pt x="106" y="69"/>
                      <a:pt x="106" y="69"/>
                      <a:pt x="106" y="69"/>
                    </a:cubicBezTo>
                    <a:cubicBezTo>
                      <a:pt x="108" y="38"/>
                      <a:pt x="96" y="24"/>
                      <a:pt x="71" y="26"/>
                    </a:cubicBezTo>
                    <a:cubicBezTo>
                      <a:pt x="43" y="27"/>
                      <a:pt x="29" y="45"/>
                      <a:pt x="28" y="80"/>
                    </a:cubicBezTo>
                    <a:cubicBezTo>
                      <a:pt x="28" y="169"/>
                      <a:pt x="28" y="169"/>
                      <a:pt x="28" y="169"/>
                    </a:cubicBezTo>
                    <a:cubicBezTo>
                      <a:pt x="0" y="169"/>
                      <a:pt x="0" y="169"/>
                      <a:pt x="0" y="169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27" y="5"/>
                      <a:pt x="27" y="5"/>
                      <a:pt x="27" y="5"/>
                    </a:cubicBezTo>
                    <a:cubicBezTo>
                      <a:pt x="27" y="28"/>
                      <a:pt x="27" y="28"/>
                      <a:pt x="27" y="28"/>
                    </a:cubicBezTo>
                    <a:cubicBezTo>
                      <a:pt x="40" y="9"/>
                      <a:pt x="57" y="0"/>
                      <a:pt x="77" y="0"/>
                    </a:cubicBezTo>
                    <a:cubicBezTo>
                      <a:pt x="114" y="1"/>
                      <a:pt x="132" y="20"/>
                      <a:pt x="133" y="5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 sz="1800"/>
              </a:p>
            </p:txBody>
          </p:sp>
          <p:sp>
            <p:nvSpPr>
              <p:cNvPr id="91" name="íṥľïdê">
                <a:extLst>
                  <a:ext uri="{FF2B5EF4-FFF2-40B4-BE49-F238E27FC236}">
                    <a16:creationId xmlns:a16="http://schemas.microsoft.com/office/drawing/2014/main" id="{317EE5BD-E397-49E8-A67D-1000D9D842AC}"/>
                  </a:ext>
                </a:extLst>
              </p:cNvPr>
              <p:cNvSpPr/>
              <p:nvPr/>
            </p:nvSpPr>
            <p:spPr bwMode="auto">
              <a:xfrm>
                <a:off x="10366960" y="732929"/>
                <a:ext cx="29774" cy="48644"/>
              </a:xfrm>
              <a:custGeom>
                <a:avLst/>
                <a:gdLst>
                  <a:gd name="T0" fmla="*/ 30 w 145"/>
                  <a:gd name="T1" fmla="*/ 87 h 235"/>
                  <a:gd name="T2" fmla="*/ 74 w 145"/>
                  <a:gd name="T3" fmla="*/ 151 h 235"/>
                  <a:gd name="T4" fmla="*/ 118 w 145"/>
                  <a:gd name="T5" fmla="*/ 96 h 235"/>
                  <a:gd name="T6" fmla="*/ 74 w 145"/>
                  <a:gd name="T7" fmla="*/ 26 h 235"/>
                  <a:gd name="T8" fmla="*/ 30 w 145"/>
                  <a:gd name="T9" fmla="*/ 87 h 235"/>
                  <a:gd name="T10" fmla="*/ 144 w 145"/>
                  <a:gd name="T11" fmla="*/ 5 h 235"/>
                  <a:gd name="T12" fmla="*/ 144 w 145"/>
                  <a:gd name="T13" fmla="*/ 156 h 235"/>
                  <a:gd name="T14" fmla="*/ 69 w 145"/>
                  <a:gd name="T15" fmla="*/ 235 h 235"/>
                  <a:gd name="T16" fmla="*/ 5 w 145"/>
                  <a:gd name="T17" fmla="*/ 186 h 235"/>
                  <a:gd name="T18" fmla="*/ 33 w 145"/>
                  <a:gd name="T19" fmla="*/ 186 h 235"/>
                  <a:gd name="T20" fmla="*/ 70 w 145"/>
                  <a:gd name="T21" fmla="*/ 213 h 235"/>
                  <a:gd name="T22" fmla="*/ 117 w 145"/>
                  <a:gd name="T23" fmla="*/ 158 h 235"/>
                  <a:gd name="T24" fmla="*/ 117 w 145"/>
                  <a:gd name="T25" fmla="*/ 151 h 235"/>
                  <a:gd name="T26" fmla="*/ 117 w 145"/>
                  <a:gd name="T27" fmla="*/ 152 h 235"/>
                  <a:gd name="T28" fmla="*/ 73 w 145"/>
                  <a:gd name="T29" fmla="*/ 171 h 235"/>
                  <a:gd name="T30" fmla="*/ 0 w 145"/>
                  <a:gd name="T31" fmla="*/ 82 h 235"/>
                  <a:gd name="T32" fmla="*/ 69 w 145"/>
                  <a:gd name="T33" fmla="*/ 0 h 235"/>
                  <a:gd name="T34" fmla="*/ 118 w 145"/>
                  <a:gd name="T35" fmla="*/ 28 h 235"/>
                  <a:gd name="T36" fmla="*/ 118 w 145"/>
                  <a:gd name="T37" fmla="*/ 5 h 235"/>
                  <a:gd name="T38" fmla="*/ 144 w 145"/>
                  <a:gd name="T39" fmla="*/ 5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45" h="235">
                    <a:moveTo>
                      <a:pt x="30" y="87"/>
                    </a:moveTo>
                    <a:cubicBezTo>
                      <a:pt x="31" y="129"/>
                      <a:pt x="45" y="150"/>
                      <a:pt x="74" y="151"/>
                    </a:cubicBezTo>
                    <a:cubicBezTo>
                      <a:pt x="103" y="148"/>
                      <a:pt x="117" y="130"/>
                      <a:pt x="118" y="96"/>
                    </a:cubicBezTo>
                    <a:cubicBezTo>
                      <a:pt x="119" y="49"/>
                      <a:pt x="104" y="26"/>
                      <a:pt x="74" y="26"/>
                    </a:cubicBezTo>
                    <a:cubicBezTo>
                      <a:pt x="44" y="26"/>
                      <a:pt x="29" y="46"/>
                      <a:pt x="30" y="87"/>
                    </a:cubicBezTo>
                    <a:close/>
                    <a:moveTo>
                      <a:pt x="144" y="5"/>
                    </a:moveTo>
                    <a:cubicBezTo>
                      <a:pt x="144" y="156"/>
                      <a:pt x="144" y="156"/>
                      <a:pt x="144" y="156"/>
                    </a:cubicBezTo>
                    <a:cubicBezTo>
                      <a:pt x="145" y="209"/>
                      <a:pt x="120" y="235"/>
                      <a:pt x="69" y="235"/>
                    </a:cubicBezTo>
                    <a:cubicBezTo>
                      <a:pt x="31" y="235"/>
                      <a:pt x="9" y="219"/>
                      <a:pt x="5" y="186"/>
                    </a:cubicBezTo>
                    <a:cubicBezTo>
                      <a:pt x="33" y="186"/>
                      <a:pt x="33" y="186"/>
                      <a:pt x="33" y="186"/>
                    </a:cubicBezTo>
                    <a:cubicBezTo>
                      <a:pt x="37" y="204"/>
                      <a:pt x="49" y="213"/>
                      <a:pt x="70" y="213"/>
                    </a:cubicBezTo>
                    <a:cubicBezTo>
                      <a:pt x="103" y="213"/>
                      <a:pt x="118" y="195"/>
                      <a:pt x="117" y="158"/>
                    </a:cubicBezTo>
                    <a:cubicBezTo>
                      <a:pt x="117" y="151"/>
                      <a:pt x="117" y="151"/>
                      <a:pt x="117" y="151"/>
                    </a:cubicBezTo>
                    <a:cubicBezTo>
                      <a:pt x="117" y="152"/>
                      <a:pt x="117" y="152"/>
                      <a:pt x="117" y="152"/>
                    </a:cubicBezTo>
                    <a:cubicBezTo>
                      <a:pt x="107" y="165"/>
                      <a:pt x="92" y="171"/>
                      <a:pt x="73" y="171"/>
                    </a:cubicBezTo>
                    <a:cubicBezTo>
                      <a:pt x="27" y="170"/>
                      <a:pt x="3" y="140"/>
                      <a:pt x="0" y="82"/>
                    </a:cubicBezTo>
                    <a:cubicBezTo>
                      <a:pt x="3" y="30"/>
                      <a:pt x="26" y="2"/>
                      <a:pt x="69" y="0"/>
                    </a:cubicBezTo>
                    <a:cubicBezTo>
                      <a:pt x="89" y="0"/>
                      <a:pt x="106" y="9"/>
                      <a:pt x="118" y="28"/>
                    </a:cubicBezTo>
                    <a:cubicBezTo>
                      <a:pt x="118" y="5"/>
                      <a:pt x="118" y="5"/>
                      <a:pt x="118" y="5"/>
                    </a:cubicBezTo>
                    <a:lnTo>
                      <a:pt x="144" y="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 sz="1800"/>
              </a:p>
            </p:txBody>
          </p:sp>
          <p:sp>
            <p:nvSpPr>
              <p:cNvPr id="92" name="ïṡ1iďe">
                <a:extLst>
                  <a:ext uri="{FF2B5EF4-FFF2-40B4-BE49-F238E27FC236}">
                    <a16:creationId xmlns:a16="http://schemas.microsoft.com/office/drawing/2014/main" id="{262D40FB-16BB-4284-AFC9-C81F18C5BD60}"/>
                  </a:ext>
                </a:extLst>
              </p:cNvPr>
              <p:cNvSpPr/>
              <p:nvPr/>
            </p:nvSpPr>
            <p:spPr bwMode="auto">
              <a:xfrm>
                <a:off x="10423571" y="721607"/>
                <a:ext cx="36483" cy="47386"/>
              </a:xfrm>
              <a:custGeom>
                <a:avLst/>
                <a:gdLst>
                  <a:gd name="T0" fmla="*/ 147 w 177"/>
                  <a:gd name="T1" fmla="*/ 0 h 228"/>
                  <a:gd name="T2" fmla="*/ 177 w 177"/>
                  <a:gd name="T3" fmla="*/ 0 h 228"/>
                  <a:gd name="T4" fmla="*/ 177 w 177"/>
                  <a:gd name="T5" fmla="*/ 144 h 228"/>
                  <a:gd name="T6" fmla="*/ 85 w 177"/>
                  <a:gd name="T7" fmla="*/ 228 h 228"/>
                  <a:gd name="T8" fmla="*/ 0 w 177"/>
                  <a:gd name="T9" fmla="*/ 149 h 228"/>
                  <a:gd name="T10" fmla="*/ 0 w 177"/>
                  <a:gd name="T11" fmla="*/ 0 h 228"/>
                  <a:gd name="T12" fmla="*/ 30 w 177"/>
                  <a:gd name="T13" fmla="*/ 0 h 228"/>
                  <a:gd name="T14" fmla="*/ 30 w 177"/>
                  <a:gd name="T15" fmla="*/ 141 h 228"/>
                  <a:gd name="T16" fmla="*/ 87 w 177"/>
                  <a:gd name="T17" fmla="*/ 203 h 228"/>
                  <a:gd name="T18" fmla="*/ 147 w 177"/>
                  <a:gd name="T19" fmla="*/ 141 h 228"/>
                  <a:gd name="T20" fmla="*/ 147 w 177"/>
                  <a:gd name="T21" fmla="*/ 0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77" h="228">
                    <a:moveTo>
                      <a:pt x="147" y="0"/>
                    </a:moveTo>
                    <a:cubicBezTo>
                      <a:pt x="177" y="0"/>
                      <a:pt x="177" y="0"/>
                      <a:pt x="177" y="0"/>
                    </a:cubicBezTo>
                    <a:cubicBezTo>
                      <a:pt x="177" y="144"/>
                      <a:pt x="177" y="144"/>
                      <a:pt x="177" y="144"/>
                    </a:cubicBezTo>
                    <a:cubicBezTo>
                      <a:pt x="175" y="198"/>
                      <a:pt x="144" y="226"/>
                      <a:pt x="85" y="228"/>
                    </a:cubicBezTo>
                    <a:cubicBezTo>
                      <a:pt x="31" y="226"/>
                      <a:pt x="2" y="200"/>
                      <a:pt x="0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30" y="141"/>
                      <a:pt x="30" y="141"/>
                      <a:pt x="30" y="141"/>
                    </a:cubicBezTo>
                    <a:cubicBezTo>
                      <a:pt x="31" y="182"/>
                      <a:pt x="50" y="202"/>
                      <a:pt x="87" y="203"/>
                    </a:cubicBezTo>
                    <a:cubicBezTo>
                      <a:pt x="127" y="202"/>
                      <a:pt x="147" y="182"/>
                      <a:pt x="147" y="141"/>
                    </a:cubicBezTo>
                    <a:lnTo>
                      <a:pt x="147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 sz="1800"/>
              </a:p>
            </p:txBody>
          </p:sp>
          <p:sp>
            <p:nvSpPr>
              <p:cNvPr id="93" name="ïṧľïḋé">
                <a:extLst>
                  <a:ext uri="{FF2B5EF4-FFF2-40B4-BE49-F238E27FC236}">
                    <a16:creationId xmlns:a16="http://schemas.microsoft.com/office/drawing/2014/main" id="{4E712710-AF9C-4582-8970-E1AF9A2332C5}"/>
                  </a:ext>
                </a:extLst>
              </p:cNvPr>
              <p:cNvSpPr/>
              <p:nvPr/>
            </p:nvSpPr>
            <p:spPr bwMode="auto">
              <a:xfrm>
                <a:off x="10469280" y="732929"/>
                <a:ext cx="27677" cy="35225"/>
              </a:xfrm>
              <a:custGeom>
                <a:avLst/>
                <a:gdLst>
                  <a:gd name="T0" fmla="*/ 134 w 134"/>
                  <a:gd name="T1" fmla="*/ 58 h 169"/>
                  <a:gd name="T2" fmla="*/ 134 w 134"/>
                  <a:gd name="T3" fmla="*/ 169 h 169"/>
                  <a:gd name="T4" fmla="*/ 107 w 134"/>
                  <a:gd name="T5" fmla="*/ 169 h 169"/>
                  <a:gd name="T6" fmla="*/ 107 w 134"/>
                  <a:gd name="T7" fmla="*/ 69 h 169"/>
                  <a:gd name="T8" fmla="*/ 71 w 134"/>
                  <a:gd name="T9" fmla="*/ 26 h 169"/>
                  <a:gd name="T10" fmla="*/ 28 w 134"/>
                  <a:gd name="T11" fmla="*/ 80 h 169"/>
                  <a:gd name="T12" fmla="*/ 28 w 134"/>
                  <a:gd name="T13" fmla="*/ 169 h 169"/>
                  <a:gd name="T14" fmla="*/ 0 w 134"/>
                  <a:gd name="T15" fmla="*/ 169 h 169"/>
                  <a:gd name="T16" fmla="*/ 0 w 134"/>
                  <a:gd name="T17" fmla="*/ 5 h 169"/>
                  <a:gd name="T18" fmla="*/ 27 w 134"/>
                  <a:gd name="T19" fmla="*/ 5 h 169"/>
                  <a:gd name="T20" fmla="*/ 27 w 134"/>
                  <a:gd name="T21" fmla="*/ 28 h 169"/>
                  <a:gd name="T22" fmla="*/ 78 w 134"/>
                  <a:gd name="T23" fmla="*/ 0 h 169"/>
                  <a:gd name="T24" fmla="*/ 134 w 134"/>
                  <a:gd name="T25" fmla="*/ 58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4" h="169">
                    <a:moveTo>
                      <a:pt x="134" y="58"/>
                    </a:moveTo>
                    <a:cubicBezTo>
                      <a:pt x="134" y="169"/>
                      <a:pt x="134" y="169"/>
                      <a:pt x="134" y="169"/>
                    </a:cubicBezTo>
                    <a:cubicBezTo>
                      <a:pt x="107" y="169"/>
                      <a:pt x="107" y="169"/>
                      <a:pt x="107" y="169"/>
                    </a:cubicBezTo>
                    <a:cubicBezTo>
                      <a:pt x="107" y="69"/>
                      <a:pt x="107" y="69"/>
                      <a:pt x="107" y="69"/>
                    </a:cubicBezTo>
                    <a:cubicBezTo>
                      <a:pt x="109" y="38"/>
                      <a:pt x="97" y="24"/>
                      <a:pt x="71" y="26"/>
                    </a:cubicBezTo>
                    <a:cubicBezTo>
                      <a:pt x="44" y="27"/>
                      <a:pt x="29" y="45"/>
                      <a:pt x="28" y="80"/>
                    </a:cubicBezTo>
                    <a:cubicBezTo>
                      <a:pt x="28" y="169"/>
                      <a:pt x="28" y="169"/>
                      <a:pt x="28" y="169"/>
                    </a:cubicBezTo>
                    <a:cubicBezTo>
                      <a:pt x="0" y="169"/>
                      <a:pt x="0" y="169"/>
                      <a:pt x="0" y="169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27" y="5"/>
                      <a:pt x="27" y="5"/>
                      <a:pt x="27" y="5"/>
                    </a:cubicBezTo>
                    <a:cubicBezTo>
                      <a:pt x="27" y="28"/>
                      <a:pt x="27" y="28"/>
                      <a:pt x="27" y="28"/>
                    </a:cubicBezTo>
                    <a:cubicBezTo>
                      <a:pt x="40" y="9"/>
                      <a:pt x="57" y="0"/>
                      <a:pt x="78" y="0"/>
                    </a:cubicBezTo>
                    <a:cubicBezTo>
                      <a:pt x="114" y="1"/>
                      <a:pt x="133" y="20"/>
                      <a:pt x="134" y="5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 sz="1800"/>
              </a:p>
            </p:txBody>
          </p:sp>
          <p:sp>
            <p:nvSpPr>
              <p:cNvPr id="94" name="ïṧ1ïḓe">
                <a:extLst>
                  <a:ext uri="{FF2B5EF4-FFF2-40B4-BE49-F238E27FC236}">
                    <a16:creationId xmlns:a16="http://schemas.microsoft.com/office/drawing/2014/main" id="{63EE038E-A4BA-4F61-9361-FEA530A9F452}"/>
                  </a:ext>
                </a:extLst>
              </p:cNvPr>
              <p:cNvSpPr/>
              <p:nvPr/>
            </p:nvSpPr>
            <p:spPr bwMode="auto">
              <a:xfrm>
                <a:off x="10505763" y="721607"/>
                <a:ext cx="5452" cy="46547"/>
              </a:xfrm>
              <a:custGeom>
                <a:avLst/>
                <a:gdLst>
                  <a:gd name="T0" fmla="*/ 13 w 13"/>
                  <a:gd name="T1" fmla="*/ 30 h 111"/>
                  <a:gd name="T2" fmla="*/ 13 w 13"/>
                  <a:gd name="T3" fmla="*/ 111 h 111"/>
                  <a:gd name="T4" fmla="*/ 0 w 13"/>
                  <a:gd name="T5" fmla="*/ 111 h 111"/>
                  <a:gd name="T6" fmla="*/ 0 w 13"/>
                  <a:gd name="T7" fmla="*/ 30 h 111"/>
                  <a:gd name="T8" fmla="*/ 13 w 13"/>
                  <a:gd name="T9" fmla="*/ 30 h 111"/>
                  <a:gd name="T10" fmla="*/ 13 w 13"/>
                  <a:gd name="T11" fmla="*/ 30 h 111"/>
                  <a:gd name="T12" fmla="*/ 13 w 13"/>
                  <a:gd name="T13" fmla="*/ 15 h 111"/>
                  <a:gd name="T14" fmla="*/ 0 w 13"/>
                  <a:gd name="T15" fmla="*/ 15 h 111"/>
                  <a:gd name="T16" fmla="*/ 0 w 13"/>
                  <a:gd name="T17" fmla="*/ 0 h 111"/>
                  <a:gd name="T18" fmla="*/ 13 w 13"/>
                  <a:gd name="T19" fmla="*/ 0 h 111"/>
                  <a:gd name="T20" fmla="*/ 13 w 13"/>
                  <a:gd name="T21" fmla="*/ 15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3" h="111">
                    <a:moveTo>
                      <a:pt x="13" y="30"/>
                    </a:moveTo>
                    <a:lnTo>
                      <a:pt x="13" y="111"/>
                    </a:lnTo>
                    <a:lnTo>
                      <a:pt x="0" y="111"/>
                    </a:lnTo>
                    <a:lnTo>
                      <a:pt x="0" y="30"/>
                    </a:lnTo>
                    <a:lnTo>
                      <a:pt x="13" y="30"/>
                    </a:lnTo>
                    <a:lnTo>
                      <a:pt x="13" y="30"/>
                    </a:lnTo>
                    <a:close/>
                    <a:moveTo>
                      <a:pt x="13" y="15"/>
                    </a:moveTo>
                    <a:lnTo>
                      <a:pt x="0" y="15"/>
                    </a:lnTo>
                    <a:lnTo>
                      <a:pt x="0" y="0"/>
                    </a:lnTo>
                    <a:lnTo>
                      <a:pt x="13" y="0"/>
                    </a:lnTo>
                    <a:lnTo>
                      <a:pt x="13" y="1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 sz="1800"/>
              </a:p>
            </p:txBody>
          </p:sp>
          <p:sp>
            <p:nvSpPr>
              <p:cNvPr id="95" name="îśľîḋé">
                <a:extLst>
                  <a:ext uri="{FF2B5EF4-FFF2-40B4-BE49-F238E27FC236}">
                    <a16:creationId xmlns:a16="http://schemas.microsoft.com/office/drawing/2014/main" id="{AF8D45F1-676B-4A01-99BD-8D51D2BAF3D6}"/>
                  </a:ext>
                </a:extLst>
              </p:cNvPr>
              <p:cNvSpPr/>
              <p:nvPr/>
            </p:nvSpPr>
            <p:spPr bwMode="auto">
              <a:xfrm>
                <a:off x="10515827" y="734187"/>
                <a:ext cx="31451" cy="33967"/>
              </a:xfrm>
              <a:custGeom>
                <a:avLst/>
                <a:gdLst>
                  <a:gd name="T0" fmla="*/ 37 w 75"/>
                  <a:gd name="T1" fmla="*/ 66 h 81"/>
                  <a:gd name="T2" fmla="*/ 60 w 75"/>
                  <a:gd name="T3" fmla="*/ 0 h 81"/>
                  <a:gd name="T4" fmla="*/ 75 w 75"/>
                  <a:gd name="T5" fmla="*/ 0 h 81"/>
                  <a:gd name="T6" fmla="*/ 44 w 75"/>
                  <a:gd name="T7" fmla="*/ 81 h 81"/>
                  <a:gd name="T8" fmla="*/ 30 w 75"/>
                  <a:gd name="T9" fmla="*/ 81 h 81"/>
                  <a:gd name="T10" fmla="*/ 0 w 75"/>
                  <a:gd name="T11" fmla="*/ 0 h 81"/>
                  <a:gd name="T12" fmla="*/ 16 w 75"/>
                  <a:gd name="T13" fmla="*/ 0 h 81"/>
                  <a:gd name="T14" fmla="*/ 36 w 75"/>
                  <a:gd name="T15" fmla="*/ 66 h 81"/>
                  <a:gd name="T16" fmla="*/ 37 w 75"/>
                  <a:gd name="T17" fmla="*/ 66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5" h="81">
                    <a:moveTo>
                      <a:pt x="37" y="66"/>
                    </a:moveTo>
                    <a:lnTo>
                      <a:pt x="60" y="0"/>
                    </a:lnTo>
                    <a:lnTo>
                      <a:pt x="75" y="0"/>
                    </a:lnTo>
                    <a:lnTo>
                      <a:pt x="44" y="81"/>
                    </a:lnTo>
                    <a:lnTo>
                      <a:pt x="30" y="81"/>
                    </a:lnTo>
                    <a:lnTo>
                      <a:pt x="0" y="0"/>
                    </a:lnTo>
                    <a:lnTo>
                      <a:pt x="16" y="0"/>
                    </a:lnTo>
                    <a:lnTo>
                      <a:pt x="36" y="66"/>
                    </a:lnTo>
                    <a:lnTo>
                      <a:pt x="37" y="6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 sz="1800"/>
              </a:p>
            </p:txBody>
          </p:sp>
          <p:sp>
            <p:nvSpPr>
              <p:cNvPr id="96" name="iṧḷïdè">
                <a:extLst>
                  <a:ext uri="{FF2B5EF4-FFF2-40B4-BE49-F238E27FC236}">
                    <a16:creationId xmlns:a16="http://schemas.microsoft.com/office/drawing/2014/main" id="{E1C4D69B-FBB4-47D2-BD03-AC7C1444A26A}"/>
                  </a:ext>
                </a:extLst>
              </p:cNvPr>
              <p:cNvSpPr/>
              <p:nvPr/>
            </p:nvSpPr>
            <p:spPr bwMode="auto">
              <a:xfrm>
                <a:off x="10550213" y="732929"/>
                <a:ext cx="31032" cy="35644"/>
              </a:xfrm>
              <a:custGeom>
                <a:avLst/>
                <a:gdLst>
                  <a:gd name="T0" fmla="*/ 121 w 150"/>
                  <a:gd name="T1" fmla="*/ 118 h 171"/>
                  <a:gd name="T2" fmla="*/ 148 w 150"/>
                  <a:gd name="T3" fmla="*/ 118 h 171"/>
                  <a:gd name="T4" fmla="*/ 118 w 150"/>
                  <a:gd name="T5" fmla="*/ 163 h 171"/>
                  <a:gd name="T6" fmla="*/ 74 w 150"/>
                  <a:gd name="T7" fmla="*/ 171 h 171"/>
                  <a:gd name="T8" fmla="*/ 0 w 150"/>
                  <a:gd name="T9" fmla="*/ 92 h 171"/>
                  <a:gd name="T10" fmla="*/ 79 w 150"/>
                  <a:gd name="T11" fmla="*/ 0 h 171"/>
                  <a:gd name="T12" fmla="*/ 150 w 150"/>
                  <a:gd name="T13" fmla="*/ 97 h 171"/>
                  <a:gd name="T14" fmla="*/ 30 w 150"/>
                  <a:gd name="T15" fmla="*/ 97 h 171"/>
                  <a:gd name="T16" fmla="*/ 78 w 150"/>
                  <a:gd name="T17" fmla="*/ 151 h 171"/>
                  <a:gd name="T18" fmla="*/ 121 w 150"/>
                  <a:gd name="T19" fmla="*/ 118 h 171"/>
                  <a:gd name="T20" fmla="*/ 30 w 150"/>
                  <a:gd name="T21" fmla="*/ 75 h 171"/>
                  <a:gd name="T22" fmla="*/ 122 w 150"/>
                  <a:gd name="T23" fmla="*/ 75 h 171"/>
                  <a:gd name="T24" fmla="*/ 75 w 150"/>
                  <a:gd name="T25" fmla="*/ 26 h 171"/>
                  <a:gd name="T26" fmla="*/ 30 w 150"/>
                  <a:gd name="T27" fmla="*/ 75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50" h="171">
                    <a:moveTo>
                      <a:pt x="121" y="118"/>
                    </a:moveTo>
                    <a:cubicBezTo>
                      <a:pt x="148" y="118"/>
                      <a:pt x="148" y="118"/>
                      <a:pt x="148" y="118"/>
                    </a:cubicBezTo>
                    <a:cubicBezTo>
                      <a:pt x="144" y="136"/>
                      <a:pt x="134" y="151"/>
                      <a:pt x="118" y="163"/>
                    </a:cubicBezTo>
                    <a:cubicBezTo>
                      <a:pt x="109" y="169"/>
                      <a:pt x="94" y="171"/>
                      <a:pt x="74" y="171"/>
                    </a:cubicBezTo>
                    <a:cubicBezTo>
                      <a:pt x="27" y="170"/>
                      <a:pt x="3" y="143"/>
                      <a:pt x="0" y="92"/>
                    </a:cubicBezTo>
                    <a:cubicBezTo>
                      <a:pt x="2" y="32"/>
                      <a:pt x="28" y="2"/>
                      <a:pt x="79" y="0"/>
                    </a:cubicBezTo>
                    <a:cubicBezTo>
                      <a:pt x="125" y="1"/>
                      <a:pt x="149" y="33"/>
                      <a:pt x="150" y="97"/>
                    </a:cubicBezTo>
                    <a:cubicBezTo>
                      <a:pt x="30" y="97"/>
                      <a:pt x="30" y="97"/>
                      <a:pt x="30" y="97"/>
                    </a:cubicBezTo>
                    <a:cubicBezTo>
                      <a:pt x="30" y="133"/>
                      <a:pt x="46" y="151"/>
                      <a:pt x="78" y="151"/>
                    </a:cubicBezTo>
                    <a:cubicBezTo>
                      <a:pt x="101" y="149"/>
                      <a:pt x="115" y="138"/>
                      <a:pt x="121" y="118"/>
                    </a:cubicBezTo>
                    <a:close/>
                    <a:moveTo>
                      <a:pt x="30" y="75"/>
                    </a:moveTo>
                    <a:cubicBezTo>
                      <a:pt x="122" y="75"/>
                      <a:pt x="122" y="75"/>
                      <a:pt x="122" y="75"/>
                    </a:cubicBezTo>
                    <a:cubicBezTo>
                      <a:pt x="119" y="42"/>
                      <a:pt x="104" y="26"/>
                      <a:pt x="75" y="26"/>
                    </a:cubicBezTo>
                    <a:cubicBezTo>
                      <a:pt x="48" y="28"/>
                      <a:pt x="33" y="44"/>
                      <a:pt x="30" y="7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 sz="1800"/>
              </a:p>
            </p:txBody>
          </p:sp>
          <p:sp>
            <p:nvSpPr>
              <p:cNvPr id="97" name="îṩḷîḓe">
                <a:extLst>
                  <a:ext uri="{FF2B5EF4-FFF2-40B4-BE49-F238E27FC236}">
                    <a16:creationId xmlns:a16="http://schemas.microsoft.com/office/drawing/2014/main" id="{78E96D5D-3221-43D0-A0D6-3607C2926725}"/>
                  </a:ext>
                </a:extLst>
              </p:cNvPr>
              <p:cNvSpPr/>
              <p:nvPr/>
            </p:nvSpPr>
            <p:spPr bwMode="auto">
              <a:xfrm>
                <a:off x="10588793" y="732929"/>
                <a:ext cx="16774" cy="35225"/>
              </a:xfrm>
              <a:custGeom>
                <a:avLst/>
                <a:gdLst>
                  <a:gd name="T0" fmla="*/ 29 w 81"/>
                  <a:gd name="T1" fmla="*/ 73 h 169"/>
                  <a:gd name="T2" fmla="*/ 29 w 81"/>
                  <a:gd name="T3" fmla="*/ 169 h 169"/>
                  <a:gd name="T4" fmla="*/ 0 w 81"/>
                  <a:gd name="T5" fmla="*/ 169 h 169"/>
                  <a:gd name="T6" fmla="*/ 0 w 81"/>
                  <a:gd name="T7" fmla="*/ 5 h 169"/>
                  <a:gd name="T8" fmla="*/ 27 w 81"/>
                  <a:gd name="T9" fmla="*/ 5 h 169"/>
                  <a:gd name="T10" fmla="*/ 27 w 81"/>
                  <a:gd name="T11" fmla="*/ 33 h 169"/>
                  <a:gd name="T12" fmla="*/ 74 w 81"/>
                  <a:gd name="T13" fmla="*/ 0 h 169"/>
                  <a:gd name="T14" fmla="*/ 79 w 81"/>
                  <a:gd name="T15" fmla="*/ 1 h 169"/>
                  <a:gd name="T16" fmla="*/ 81 w 81"/>
                  <a:gd name="T17" fmla="*/ 1 h 169"/>
                  <a:gd name="T18" fmla="*/ 81 w 81"/>
                  <a:gd name="T19" fmla="*/ 31 h 169"/>
                  <a:gd name="T20" fmla="*/ 70 w 81"/>
                  <a:gd name="T21" fmla="*/ 31 h 169"/>
                  <a:gd name="T22" fmla="*/ 29 w 81"/>
                  <a:gd name="T23" fmla="*/ 73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1" h="169">
                    <a:moveTo>
                      <a:pt x="29" y="73"/>
                    </a:moveTo>
                    <a:cubicBezTo>
                      <a:pt x="29" y="169"/>
                      <a:pt x="29" y="169"/>
                      <a:pt x="29" y="169"/>
                    </a:cubicBezTo>
                    <a:cubicBezTo>
                      <a:pt x="0" y="169"/>
                      <a:pt x="0" y="169"/>
                      <a:pt x="0" y="169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27" y="5"/>
                      <a:pt x="27" y="5"/>
                      <a:pt x="27" y="5"/>
                    </a:cubicBezTo>
                    <a:cubicBezTo>
                      <a:pt x="27" y="33"/>
                      <a:pt x="27" y="33"/>
                      <a:pt x="27" y="33"/>
                    </a:cubicBezTo>
                    <a:cubicBezTo>
                      <a:pt x="40" y="11"/>
                      <a:pt x="55" y="0"/>
                      <a:pt x="74" y="0"/>
                    </a:cubicBezTo>
                    <a:cubicBezTo>
                      <a:pt x="76" y="0"/>
                      <a:pt x="77" y="0"/>
                      <a:pt x="79" y="1"/>
                    </a:cubicBezTo>
                    <a:cubicBezTo>
                      <a:pt x="80" y="1"/>
                      <a:pt x="81" y="1"/>
                      <a:pt x="81" y="1"/>
                    </a:cubicBezTo>
                    <a:cubicBezTo>
                      <a:pt x="81" y="31"/>
                      <a:pt x="81" y="31"/>
                      <a:pt x="81" y="31"/>
                    </a:cubicBezTo>
                    <a:cubicBezTo>
                      <a:pt x="70" y="31"/>
                      <a:pt x="70" y="31"/>
                      <a:pt x="70" y="31"/>
                    </a:cubicBezTo>
                    <a:cubicBezTo>
                      <a:pt x="44" y="32"/>
                      <a:pt x="30" y="46"/>
                      <a:pt x="29" y="7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 sz="1800"/>
              </a:p>
            </p:txBody>
          </p:sp>
          <p:sp>
            <p:nvSpPr>
              <p:cNvPr id="98" name="is1idé">
                <a:extLst>
                  <a:ext uri="{FF2B5EF4-FFF2-40B4-BE49-F238E27FC236}">
                    <a16:creationId xmlns:a16="http://schemas.microsoft.com/office/drawing/2014/main" id="{0ED3107C-ACE6-4D50-ADC3-999027E96110}"/>
                  </a:ext>
                </a:extLst>
              </p:cNvPr>
              <p:cNvSpPr/>
              <p:nvPr/>
            </p:nvSpPr>
            <p:spPr bwMode="auto">
              <a:xfrm>
                <a:off x="10607244" y="732929"/>
                <a:ext cx="28096" cy="35644"/>
              </a:xfrm>
              <a:custGeom>
                <a:avLst/>
                <a:gdLst>
                  <a:gd name="T0" fmla="*/ 130 w 136"/>
                  <a:gd name="T1" fmla="*/ 53 h 171"/>
                  <a:gd name="T2" fmla="*/ 103 w 136"/>
                  <a:gd name="T3" fmla="*/ 53 h 171"/>
                  <a:gd name="T4" fmla="*/ 64 w 136"/>
                  <a:gd name="T5" fmla="*/ 24 h 171"/>
                  <a:gd name="T6" fmla="*/ 32 w 136"/>
                  <a:gd name="T7" fmla="*/ 48 h 171"/>
                  <a:gd name="T8" fmla="*/ 61 w 136"/>
                  <a:gd name="T9" fmla="*/ 70 h 171"/>
                  <a:gd name="T10" fmla="*/ 89 w 136"/>
                  <a:gd name="T11" fmla="*/ 76 h 171"/>
                  <a:gd name="T12" fmla="*/ 135 w 136"/>
                  <a:gd name="T13" fmla="*/ 120 h 171"/>
                  <a:gd name="T14" fmla="*/ 71 w 136"/>
                  <a:gd name="T15" fmla="*/ 171 h 171"/>
                  <a:gd name="T16" fmla="*/ 0 w 136"/>
                  <a:gd name="T17" fmla="*/ 116 h 171"/>
                  <a:gd name="T18" fmla="*/ 26 w 136"/>
                  <a:gd name="T19" fmla="*/ 116 h 171"/>
                  <a:gd name="T20" fmla="*/ 71 w 136"/>
                  <a:gd name="T21" fmla="*/ 151 h 171"/>
                  <a:gd name="T22" fmla="*/ 108 w 136"/>
                  <a:gd name="T23" fmla="*/ 124 h 171"/>
                  <a:gd name="T24" fmla="*/ 76 w 136"/>
                  <a:gd name="T25" fmla="*/ 100 h 171"/>
                  <a:gd name="T26" fmla="*/ 43 w 136"/>
                  <a:gd name="T27" fmla="*/ 93 h 171"/>
                  <a:gd name="T28" fmla="*/ 5 w 136"/>
                  <a:gd name="T29" fmla="*/ 54 h 171"/>
                  <a:gd name="T30" fmla="*/ 67 w 136"/>
                  <a:gd name="T31" fmla="*/ 0 h 171"/>
                  <a:gd name="T32" fmla="*/ 130 w 136"/>
                  <a:gd name="T33" fmla="*/ 53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36" h="171">
                    <a:moveTo>
                      <a:pt x="130" y="53"/>
                    </a:moveTo>
                    <a:cubicBezTo>
                      <a:pt x="103" y="53"/>
                      <a:pt x="103" y="53"/>
                      <a:pt x="103" y="53"/>
                    </a:cubicBezTo>
                    <a:cubicBezTo>
                      <a:pt x="103" y="34"/>
                      <a:pt x="90" y="24"/>
                      <a:pt x="64" y="24"/>
                    </a:cubicBezTo>
                    <a:cubicBezTo>
                      <a:pt x="43" y="25"/>
                      <a:pt x="33" y="33"/>
                      <a:pt x="32" y="48"/>
                    </a:cubicBezTo>
                    <a:cubicBezTo>
                      <a:pt x="30" y="58"/>
                      <a:pt x="40" y="66"/>
                      <a:pt x="61" y="70"/>
                    </a:cubicBezTo>
                    <a:cubicBezTo>
                      <a:pt x="89" y="76"/>
                      <a:pt x="89" y="76"/>
                      <a:pt x="89" y="76"/>
                    </a:cubicBezTo>
                    <a:cubicBezTo>
                      <a:pt x="120" y="83"/>
                      <a:pt x="136" y="98"/>
                      <a:pt x="135" y="120"/>
                    </a:cubicBezTo>
                    <a:cubicBezTo>
                      <a:pt x="133" y="153"/>
                      <a:pt x="112" y="170"/>
                      <a:pt x="71" y="171"/>
                    </a:cubicBezTo>
                    <a:cubicBezTo>
                      <a:pt x="24" y="171"/>
                      <a:pt x="1" y="153"/>
                      <a:pt x="0" y="116"/>
                    </a:cubicBezTo>
                    <a:cubicBezTo>
                      <a:pt x="26" y="116"/>
                      <a:pt x="26" y="116"/>
                      <a:pt x="26" y="116"/>
                    </a:cubicBezTo>
                    <a:cubicBezTo>
                      <a:pt x="27" y="139"/>
                      <a:pt x="42" y="151"/>
                      <a:pt x="71" y="151"/>
                    </a:cubicBezTo>
                    <a:cubicBezTo>
                      <a:pt x="95" y="150"/>
                      <a:pt x="107" y="141"/>
                      <a:pt x="108" y="124"/>
                    </a:cubicBezTo>
                    <a:cubicBezTo>
                      <a:pt x="109" y="114"/>
                      <a:pt x="99" y="106"/>
                      <a:pt x="76" y="100"/>
                    </a:cubicBezTo>
                    <a:cubicBezTo>
                      <a:pt x="43" y="93"/>
                      <a:pt x="43" y="93"/>
                      <a:pt x="43" y="93"/>
                    </a:cubicBezTo>
                    <a:cubicBezTo>
                      <a:pt x="18" y="87"/>
                      <a:pt x="5" y="73"/>
                      <a:pt x="5" y="54"/>
                    </a:cubicBezTo>
                    <a:cubicBezTo>
                      <a:pt x="7" y="20"/>
                      <a:pt x="27" y="2"/>
                      <a:pt x="67" y="0"/>
                    </a:cubicBezTo>
                    <a:cubicBezTo>
                      <a:pt x="107" y="1"/>
                      <a:pt x="127" y="18"/>
                      <a:pt x="130" y="5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 sz="1800"/>
              </a:p>
            </p:txBody>
          </p:sp>
          <p:sp>
            <p:nvSpPr>
              <p:cNvPr id="99" name="iśľîḋe">
                <a:extLst>
                  <a:ext uri="{FF2B5EF4-FFF2-40B4-BE49-F238E27FC236}">
                    <a16:creationId xmlns:a16="http://schemas.microsoft.com/office/drawing/2014/main" id="{D435AD35-6A0D-4345-9415-FF0776BFD61A}"/>
                  </a:ext>
                </a:extLst>
              </p:cNvPr>
              <p:cNvSpPr/>
              <p:nvPr/>
            </p:nvSpPr>
            <p:spPr bwMode="auto">
              <a:xfrm>
                <a:off x="10642050" y="721607"/>
                <a:ext cx="5871" cy="46547"/>
              </a:xfrm>
              <a:custGeom>
                <a:avLst/>
                <a:gdLst>
                  <a:gd name="T0" fmla="*/ 14 w 14"/>
                  <a:gd name="T1" fmla="*/ 30 h 111"/>
                  <a:gd name="T2" fmla="*/ 14 w 14"/>
                  <a:gd name="T3" fmla="*/ 111 h 111"/>
                  <a:gd name="T4" fmla="*/ 0 w 14"/>
                  <a:gd name="T5" fmla="*/ 111 h 111"/>
                  <a:gd name="T6" fmla="*/ 0 w 14"/>
                  <a:gd name="T7" fmla="*/ 30 h 111"/>
                  <a:gd name="T8" fmla="*/ 14 w 14"/>
                  <a:gd name="T9" fmla="*/ 30 h 111"/>
                  <a:gd name="T10" fmla="*/ 14 w 14"/>
                  <a:gd name="T11" fmla="*/ 30 h 111"/>
                  <a:gd name="T12" fmla="*/ 14 w 14"/>
                  <a:gd name="T13" fmla="*/ 15 h 111"/>
                  <a:gd name="T14" fmla="*/ 0 w 14"/>
                  <a:gd name="T15" fmla="*/ 15 h 111"/>
                  <a:gd name="T16" fmla="*/ 0 w 14"/>
                  <a:gd name="T17" fmla="*/ 0 h 111"/>
                  <a:gd name="T18" fmla="*/ 14 w 14"/>
                  <a:gd name="T19" fmla="*/ 0 h 111"/>
                  <a:gd name="T20" fmla="*/ 14 w 14"/>
                  <a:gd name="T21" fmla="*/ 15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4" h="111">
                    <a:moveTo>
                      <a:pt x="14" y="30"/>
                    </a:moveTo>
                    <a:lnTo>
                      <a:pt x="14" y="111"/>
                    </a:lnTo>
                    <a:lnTo>
                      <a:pt x="0" y="111"/>
                    </a:lnTo>
                    <a:lnTo>
                      <a:pt x="0" y="30"/>
                    </a:lnTo>
                    <a:lnTo>
                      <a:pt x="14" y="30"/>
                    </a:lnTo>
                    <a:lnTo>
                      <a:pt x="14" y="30"/>
                    </a:lnTo>
                    <a:close/>
                    <a:moveTo>
                      <a:pt x="14" y="15"/>
                    </a:moveTo>
                    <a:lnTo>
                      <a:pt x="0" y="15"/>
                    </a:lnTo>
                    <a:lnTo>
                      <a:pt x="0" y="0"/>
                    </a:lnTo>
                    <a:lnTo>
                      <a:pt x="14" y="0"/>
                    </a:lnTo>
                    <a:lnTo>
                      <a:pt x="14" y="1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 sz="1800"/>
              </a:p>
            </p:txBody>
          </p:sp>
          <p:sp>
            <p:nvSpPr>
              <p:cNvPr id="100" name="îṩḻíḍé">
                <a:extLst>
                  <a:ext uri="{FF2B5EF4-FFF2-40B4-BE49-F238E27FC236}">
                    <a16:creationId xmlns:a16="http://schemas.microsoft.com/office/drawing/2014/main" id="{0625285B-8E29-429A-A983-E9F5167DDF09}"/>
                  </a:ext>
                </a:extLst>
              </p:cNvPr>
              <p:cNvSpPr/>
              <p:nvPr/>
            </p:nvSpPr>
            <p:spPr bwMode="auto">
              <a:xfrm>
                <a:off x="10652953" y="724542"/>
                <a:ext cx="15935" cy="43612"/>
              </a:xfrm>
              <a:custGeom>
                <a:avLst/>
                <a:gdLst>
                  <a:gd name="T0" fmla="*/ 76 w 76"/>
                  <a:gd name="T1" fmla="*/ 69 h 210"/>
                  <a:gd name="T2" fmla="*/ 49 w 76"/>
                  <a:gd name="T3" fmla="*/ 69 h 210"/>
                  <a:gd name="T4" fmla="*/ 49 w 76"/>
                  <a:gd name="T5" fmla="*/ 176 h 210"/>
                  <a:gd name="T6" fmla="*/ 65 w 76"/>
                  <a:gd name="T7" fmla="*/ 189 h 210"/>
                  <a:gd name="T8" fmla="*/ 76 w 76"/>
                  <a:gd name="T9" fmla="*/ 189 h 210"/>
                  <a:gd name="T10" fmla="*/ 76 w 76"/>
                  <a:gd name="T11" fmla="*/ 210 h 210"/>
                  <a:gd name="T12" fmla="*/ 58 w 76"/>
                  <a:gd name="T13" fmla="*/ 210 h 210"/>
                  <a:gd name="T14" fmla="*/ 55 w 76"/>
                  <a:gd name="T15" fmla="*/ 210 h 210"/>
                  <a:gd name="T16" fmla="*/ 20 w 76"/>
                  <a:gd name="T17" fmla="*/ 178 h 210"/>
                  <a:gd name="T18" fmla="*/ 20 w 76"/>
                  <a:gd name="T19" fmla="*/ 69 h 210"/>
                  <a:gd name="T20" fmla="*/ 0 w 76"/>
                  <a:gd name="T21" fmla="*/ 69 h 210"/>
                  <a:gd name="T22" fmla="*/ 0 w 76"/>
                  <a:gd name="T23" fmla="*/ 46 h 210"/>
                  <a:gd name="T24" fmla="*/ 20 w 76"/>
                  <a:gd name="T25" fmla="*/ 46 h 210"/>
                  <a:gd name="T26" fmla="*/ 20 w 76"/>
                  <a:gd name="T27" fmla="*/ 0 h 210"/>
                  <a:gd name="T28" fmla="*/ 49 w 76"/>
                  <a:gd name="T29" fmla="*/ 0 h 210"/>
                  <a:gd name="T30" fmla="*/ 49 w 76"/>
                  <a:gd name="T31" fmla="*/ 46 h 210"/>
                  <a:gd name="T32" fmla="*/ 76 w 76"/>
                  <a:gd name="T33" fmla="*/ 46 h 210"/>
                  <a:gd name="T34" fmla="*/ 76 w 76"/>
                  <a:gd name="T35" fmla="*/ 69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76" h="210">
                    <a:moveTo>
                      <a:pt x="76" y="69"/>
                    </a:moveTo>
                    <a:cubicBezTo>
                      <a:pt x="49" y="69"/>
                      <a:pt x="49" y="69"/>
                      <a:pt x="49" y="69"/>
                    </a:cubicBezTo>
                    <a:cubicBezTo>
                      <a:pt x="49" y="176"/>
                      <a:pt x="49" y="176"/>
                      <a:pt x="49" y="176"/>
                    </a:cubicBezTo>
                    <a:cubicBezTo>
                      <a:pt x="49" y="185"/>
                      <a:pt x="54" y="189"/>
                      <a:pt x="65" y="189"/>
                    </a:cubicBezTo>
                    <a:cubicBezTo>
                      <a:pt x="76" y="189"/>
                      <a:pt x="76" y="189"/>
                      <a:pt x="76" y="189"/>
                    </a:cubicBezTo>
                    <a:cubicBezTo>
                      <a:pt x="76" y="210"/>
                      <a:pt x="76" y="210"/>
                      <a:pt x="76" y="210"/>
                    </a:cubicBezTo>
                    <a:cubicBezTo>
                      <a:pt x="71" y="210"/>
                      <a:pt x="65" y="210"/>
                      <a:pt x="58" y="210"/>
                    </a:cubicBezTo>
                    <a:cubicBezTo>
                      <a:pt x="57" y="210"/>
                      <a:pt x="56" y="210"/>
                      <a:pt x="55" y="210"/>
                    </a:cubicBezTo>
                    <a:cubicBezTo>
                      <a:pt x="31" y="210"/>
                      <a:pt x="20" y="199"/>
                      <a:pt x="20" y="178"/>
                    </a:cubicBezTo>
                    <a:cubicBezTo>
                      <a:pt x="20" y="69"/>
                      <a:pt x="20" y="69"/>
                      <a:pt x="20" y="69"/>
                    </a:cubicBezTo>
                    <a:cubicBezTo>
                      <a:pt x="0" y="69"/>
                      <a:pt x="0" y="69"/>
                      <a:pt x="0" y="69"/>
                    </a:cubicBezTo>
                    <a:cubicBezTo>
                      <a:pt x="0" y="46"/>
                      <a:pt x="0" y="46"/>
                      <a:pt x="0" y="46"/>
                    </a:cubicBezTo>
                    <a:cubicBezTo>
                      <a:pt x="20" y="46"/>
                      <a:pt x="20" y="46"/>
                      <a:pt x="20" y="46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49" y="0"/>
                      <a:pt x="49" y="0"/>
                      <a:pt x="49" y="0"/>
                    </a:cubicBezTo>
                    <a:cubicBezTo>
                      <a:pt x="49" y="46"/>
                      <a:pt x="49" y="46"/>
                      <a:pt x="49" y="46"/>
                    </a:cubicBezTo>
                    <a:cubicBezTo>
                      <a:pt x="76" y="46"/>
                      <a:pt x="76" y="46"/>
                      <a:pt x="76" y="46"/>
                    </a:cubicBezTo>
                    <a:lnTo>
                      <a:pt x="76" y="6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 sz="1800"/>
              </a:p>
            </p:txBody>
          </p:sp>
          <p:sp>
            <p:nvSpPr>
              <p:cNvPr id="101" name="íS1íde">
                <a:extLst>
                  <a:ext uri="{FF2B5EF4-FFF2-40B4-BE49-F238E27FC236}">
                    <a16:creationId xmlns:a16="http://schemas.microsoft.com/office/drawing/2014/main" id="{0F0F95BD-1608-46EB-86C8-D8A8DF4945DD}"/>
                  </a:ext>
                </a:extLst>
              </p:cNvPr>
              <p:cNvSpPr/>
              <p:nvPr/>
            </p:nvSpPr>
            <p:spPr bwMode="auto">
              <a:xfrm>
                <a:off x="10670565" y="734187"/>
                <a:ext cx="31032" cy="47386"/>
              </a:xfrm>
              <a:custGeom>
                <a:avLst/>
                <a:gdLst>
                  <a:gd name="T0" fmla="*/ 76 w 150"/>
                  <a:gd name="T1" fmla="*/ 135 h 229"/>
                  <a:gd name="T2" fmla="*/ 119 w 150"/>
                  <a:gd name="T3" fmla="*/ 0 h 229"/>
                  <a:gd name="T4" fmla="*/ 150 w 150"/>
                  <a:gd name="T5" fmla="*/ 0 h 229"/>
                  <a:gd name="T6" fmla="*/ 133 w 150"/>
                  <a:gd name="T7" fmla="*/ 48 h 229"/>
                  <a:gd name="T8" fmla="*/ 91 w 150"/>
                  <a:gd name="T9" fmla="*/ 160 h 229"/>
                  <a:gd name="T10" fmla="*/ 62 w 150"/>
                  <a:gd name="T11" fmla="*/ 218 h 229"/>
                  <a:gd name="T12" fmla="*/ 26 w 150"/>
                  <a:gd name="T13" fmla="*/ 228 h 229"/>
                  <a:gd name="T14" fmla="*/ 15 w 150"/>
                  <a:gd name="T15" fmla="*/ 225 h 229"/>
                  <a:gd name="T16" fmla="*/ 15 w 150"/>
                  <a:gd name="T17" fmla="*/ 201 h 229"/>
                  <a:gd name="T18" fmla="*/ 18 w 150"/>
                  <a:gd name="T19" fmla="*/ 202 h 229"/>
                  <a:gd name="T20" fmla="*/ 31 w 150"/>
                  <a:gd name="T21" fmla="*/ 204 h 229"/>
                  <a:gd name="T22" fmla="*/ 60 w 150"/>
                  <a:gd name="T23" fmla="*/ 166 h 229"/>
                  <a:gd name="T24" fmla="*/ 0 w 150"/>
                  <a:gd name="T25" fmla="*/ 0 h 229"/>
                  <a:gd name="T26" fmla="*/ 31 w 150"/>
                  <a:gd name="T27" fmla="*/ 0 h 229"/>
                  <a:gd name="T28" fmla="*/ 75 w 150"/>
                  <a:gd name="T29" fmla="*/ 135 h 229"/>
                  <a:gd name="T30" fmla="*/ 76 w 150"/>
                  <a:gd name="T31" fmla="*/ 135 h 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50" h="229">
                    <a:moveTo>
                      <a:pt x="76" y="135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150" y="0"/>
                      <a:pt x="150" y="0"/>
                      <a:pt x="150" y="0"/>
                    </a:cubicBezTo>
                    <a:cubicBezTo>
                      <a:pt x="146" y="10"/>
                      <a:pt x="140" y="26"/>
                      <a:pt x="133" y="48"/>
                    </a:cubicBezTo>
                    <a:cubicBezTo>
                      <a:pt x="115" y="97"/>
                      <a:pt x="101" y="135"/>
                      <a:pt x="91" y="160"/>
                    </a:cubicBezTo>
                    <a:cubicBezTo>
                      <a:pt x="77" y="195"/>
                      <a:pt x="67" y="214"/>
                      <a:pt x="62" y="218"/>
                    </a:cubicBezTo>
                    <a:cubicBezTo>
                      <a:pt x="56" y="225"/>
                      <a:pt x="44" y="229"/>
                      <a:pt x="26" y="228"/>
                    </a:cubicBezTo>
                    <a:cubicBezTo>
                      <a:pt x="23" y="228"/>
                      <a:pt x="19" y="227"/>
                      <a:pt x="15" y="225"/>
                    </a:cubicBezTo>
                    <a:cubicBezTo>
                      <a:pt x="15" y="201"/>
                      <a:pt x="15" y="201"/>
                      <a:pt x="15" y="201"/>
                    </a:cubicBezTo>
                    <a:cubicBezTo>
                      <a:pt x="16" y="201"/>
                      <a:pt x="17" y="201"/>
                      <a:pt x="18" y="202"/>
                    </a:cubicBezTo>
                    <a:cubicBezTo>
                      <a:pt x="22" y="204"/>
                      <a:pt x="27" y="204"/>
                      <a:pt x="31" y="204"/>
                    </a:cubicBezTo>
                    <a:cubicBezTo>
                      <a:pt x="42" y="209"/>
                      <a:pt x="51" y="196"/>
                      <a:pt x="60" y="166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75" y="135"/>
                      <a:pt x="75" y="135"/>
                      <a:pt x="75" y="135"/>
                    </a:cubicBezTo>
                    <a:lnTo>
                      <a:pt x="76" y="13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 sz="1800"/>
              </a:p>
            </p:txBody>
          </p:sp>
          <p:sp>
            <p:nvSpPr>
              <p:cNvPr id="102" name="îsḷiḋê">
                <a:extLst>
                  <a:ext uri="{FF2B5EF4-FFF2-40B4-BE49-F238E27FC236}">
                    <a16:creationId xmlns:a16="http://schemas.microsoft.com/office/drawing/2014/main" id="{BB4BC201-820D-44EF-B3D4-D5B6E0085B09}"/>
                  </a:ext>
                </a:extLst>
              </p:cNvPr>
              <p:cNvSpPr/>
              <p:nvPr/>
            </p:nvSpPr>
            <p:spPr bwMode="auto">
              <a:xfrm>
                <a:off x="10722564" y="732929"/>
                <a:ext cx="31870" cy="35644"/>
              </a:xfrm>
              <a:custGeom>
                <a:avLst/>
                <a:gdLst>
                  <a:gd name="T0" fmla="*/ 0 w 152"/>
                  <a:gd name="T1" fmla="*/ 87 h 171"/>
                  <a:gd name="T2" fmla="*/ 76 w 152"/>
                  <a:gd name="T3" fmla="*/ 0 h 171"/>
                  <a:gd name="T4" fmla="*/ 152 w 152"/>
                  <a:gd name="T5" fmla="*/ 87 h 171"/>
                  <a:gd name="T6" fmla="*/ 76 w 152"/>
                  <a:gd name="T7" fmla="*/ 171 h 171"/>
                  <a:gd name="T8" fmla="*/ 0 w 152"/>
                  <a:gd name="T9" fmla="*/ 87 h 171"/>
                  <a:gd name="T10" fmla="*/ 28 w 152"/>
                  <a:gd name="T11" fmla="*/ 87 h 171"/>
                  <a:gd name="T12" fmla="*/ 76 w 152"/>
                  <a:gd name="T13" fmla="*/ 149 h 171"/>
                  <a:gd name="T14" fmla="*/ 123 w 152"/>
                  <a:gd name="T15" fmla="*/ 87 h 171"/>
                  <a:gd name="T16" fmla="*/ 76 w 152"/>
                  <a:gd name="T17" fmla="*/ 24 h 171"/>
                  <a:gd name="T18" fmla="*/ 28 w 152"/>
                  <a:gd name="T19" fmla="*/ 87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52" h="171">
                    <a:moveTo>
                      <a:pt x="0" y="87"/>
                    </a:moveTo>
                    <a:cubicBezTo>
                      <a:pt x="3" y="31"/>
                      <a:pt x="28" y="2"/>
                      <a:pt x="76" y="0"/>
                    </a:cubicBezTo>
                    <a:cubicBezTo>
                      <a:pt x="123" y="2"/>
                      <a:pt x="148" y="31"/>
                      <a:pt x="152" y="87"/>
                    </a:cubicBezTo>
                    <a:cubicBezTo>
                      <a:pt x="148" y="142"/>
                      <a:pt x="123" y="170"/>
                      <a:pt x="76" y="171"/>
                    </a:cubicBezTo>
                    <a:cubicBezTo>
                      <a:pt x="28" y="170"/>
                      <a:pt x="3" y="142"/>
                      <a:pt x="0" y="87"/>
                    </a:cubicBezTo>
                    <a:close/>
                    <a:moveTo>
                      <a:pt x="28" y="87"/>
                    </a:moveTo>
                    <a:cubicBezTo>
                      <a:pt x="30" y="128"/>
                      <a:pt x="46" y="149"/>
                      <a:pt x="76" y="149"/>
                    </a:cubicBezTo>
                    <a:cubicBezTo>
                      <a:pt x="105" y="149"/>
                      <a:pt x="121" y="128"/>
                      <a:pt x="123" y="87"/>
                    </a:cubicBezTo>
                    <a:cubicBezTo>
                      <a:pt x="121" y="46"/>
                      <a:pt x="105" y="25"/>
                      <a:pt x="76" y="24"/>
                    </a:cubicBezTo>
                    <a:cubicBezTo>
                      <a:pt x="46" y="25"/>
                      <a:pt x="30" y="46"/>
                      <a:pt x="28" y="8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 sz="1800"/>
              </a:p>
            </p:txBody>
          </p:sp>
          <p:sp>
            <p:nvSpPr>
              <p:cNvPr id="103" name="ïś1ïḓé">
                <a:extLst>
                  <a:ext uri="{FF2B5EF4-FFF2-40B4-BE49-F238E27FC236}">
                    <a16:creationId xmlns:a16="http://schemas.microsoft.com/office/drawing/2014/main" id="{5FDC32AB-4AB7-42B7-B11F-102DFF6B29C0}"/>
                  </a:ext>
                </a:extLst>
              </p:cNvPr>
              <p:cNvSpPr/>
              <p:nvPr/>
            </p:nvSpPr>
            <p:spPr bwMode="auto">
              <a:xfrm>
                <a:off x="10757370" y="720768"/>
                <a:ext cx="15935" cy="47386"/>
              </a:xfrm>
              <a:custGeom>
                <a:avLst/>
                <a:gdLst>
                  <a:gd name="T0" fmla="*/ 77 w 77"/>
                  <a:gd name="T1" fmla="*/ 87 h 228"/>
                  <a:gd name="T2" fmla="*/ 48 w 77"/>
                  <a:gd name="T3" fmla="*/ 87 h 228"/>
                  <a:gd name="T4" fmla="*/ 48 w 77"/>
                  <a:gd name="T5" fmla="*/ 228 h 228"/>
                  <a:gd name="T6" fmla="*/ 22 w 77"/>
                  <a:gd name="T7" fmla="*/ 228 h 228"/>
                  <a:gd name="T8" fmla="*/ 22 w 77"/>
                  <a:gd name="T9" fmla="*/ 87 h 228"/>
                  <a:gd name="T10" fmla="*/ 0 w 77"/>
                  <a:gd name="T11" fmla="*/ 87 h 228"/>
                  <a:gd name="T12" fmla="*/ 0 w 77"/>
                  <a:gd name="T13" fmla="*/ 64 h 228"/>
                  <a:gd name="T14" fmla="*/ 22 w 77"/>
                  <a:gd name="T15" fmla="*/ 64 h 228"/>
                  <a:gd name="T16" fmla="*/ 22 w 77"/>
                  <a:gd name="T17" fmla="*/ 37 h 228"/>
                  <a:gd name="T18" fmla="*/ 63 w 77"/>
                  <a:gd name="T19" fmla="*/ 0 h 228"/>
                  <a:gd name="T20" fmla="*/ 77 w 77"/>
                  <a:gd name="T21" fmla="*/ 1 h 228"/>
                  <a:gd name="T22" fmla="*/ 77 w 77"/>
                  <a:gd name="T23" fmla="*/ 25 h 228"/>
                  <a:gd name="T24" fmla="*/ 64 w 77"/>
                  <a:gd name="T25" fmla="*/ 25 h 228"/>
                  <a:gd name="T26" fmla="*/ 48 w 77"/>
                  <a:gd name="T27" fmla="*/ 44 h 228"/>
                  <a:gd name="T28" fmla="*/ 48 w 77"/>
                  <a:gd name="T29" fmla="*/ 64 h 228"/>
                  <a:gd name="T30" fmla="*/ 77 w 77"/>
                  <a:gd name="T31" fmla="*/ 64 h 228"/>
                  <a:gd name="T32" fmla="*/ 77 w 77"/>
                  <a:gd name="T33" fmla="*/ 87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7" h="228">
                    <a:moveTo>
                      <a:pt x="77" y="87"/>
                    </a:moveTo>
                    <a:cubicBezTo>
                      <a:pt x="48" y="87"/>
                      <a:pt x="48" y="87"/>
                      <a:pt x="48" y="87"/>
                    </a:cubicBezTo>
                    <a:cubicBezTo>
                      <a:pt x="48" y="228"/>
                      <a:pt x="48" y="228"/>
                      <a:pt x="48" y="228"/>
                    </a:cubicBezTo>
                    <a:cubicBezTo>
                      <a:pt x="22" y="228"/>
                      <a:pt x="22" y="228"/>
                      <a:pt x="22" y="228"/>
                    </a:cubicBezTo>
                    <a:cubicBezTo>
                      <a:pt x="22" y="87"/>
                      <a:pt x="22" y="87"/>
                      <a:pt x="22" y="87"/>
                    </a:cubicBezTo>
                    <a:cubicBezTo>
                      <a:pt x="0" y="87"/>
                      <a:pt x="0" y="87"/>
                      <a:pt x="0" y="87"/>
                    </a:cubicBezTo>
                    <a:cubicBezTo>
                      <a:pt x="0" y="64"/>
                      <a:pt x="0" y="64"/>
                      <a:pt x="0" y="64"/>
                    </a:cubicBezTo>
                    <a:cubicBezTo>
                      <a:pt x="22" y="64"/>
                      <a:pt x="22" y="64"/>
                      <a:pt x="22" y="64"/>
                    </a:cubicBezTo>
                    <a:cubicBezTo>
                      <a:pt x="22" y="37"/>
                      <a:pt x="22" y="37"/>
                      <a:pt x="22" y="37"/>
                    </a:cubicBezTo>
                    <a:cubicBezTo>
                      <a:pt x="22" y="12"/>
                      <a:pt x="35" y="0"/>
                      <a:pt x="63" y="0"/>
                    </a:cubicBezTo>
                    <a:cubicBezTo>
                      <a:pt x="68" y="0"/>
                      <a:pt x="73" y="0"/>
                      <a:pt x="77" y="1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3" y="25"/>
                      <a:pt x="69" y="25"/>
                      <a:pt x="64" y="25"/>
                    </a:cubicBezTo>
                    <a:cubicBezTo>
                      <a:pt x="54" y="25"/>
                      <a:pt x="48" y="31"/>
                      <a:pt x="48" y="44"/>
                    </a:cubicBezTo>
                    <a:cubicBezTo>
                      <a:pt x="48" y="64"/>
                      <a:pt x="48" y="64"/>
                      <a:pt x="48" y="64"/>
                    </a:cubicBezTo>
                    <a:cubicBezTo>
                      <a:pt x="77" y="64"/>
                      <a:pt x="77" y="64"/>
                      <a:pt x="77" y="64"/>
                    </a:cubicBezTo>
                    <a:lnTo>
                      <a:pt x="77" y="87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 sz="1800"/>
              </a:p>
            </p:txBody>
          </p:sp>
          <p:sp>
            <p:nvSpPr>
              <p:cNvPr id="104" name="iṥlïḑê">
                <a:extLst>
                  <a:ext uri="{FF2B5EF4-FFF2-40B4-BE49-F238E27FC236}">
                    <a16:creationId xmlns:a16="http://schemas.microsoft.com/office/drawing/2014/main" id="{C6600A15-9F1F-40DE-9F04-F0F31A9C57F7}"/>
                  </a:ext>
                </a:extLst>
              </p:cNvPr>
              <p:cNvSpPr/>
              <p:nvPr/>
            </p:nvSpPr>
            <p:spPr bwMode="auto">
              <a:xfrm>
                <a:off x="10795530" y="720349"/>
                <a:ext cx="36902" cy="48644"/>
              </a:xfrm>
              <a:custGeom>
                <a:avLst/>
                <a:gdLst>
                  <a:gd name="T0" fmla="*/ 173 w 179"/>
                  <a:gd name="T1" fmla="*/ 71 h 234"/>
                  <a:gd name="T2" fmla="*/ 145 w 179"/>
                  <a:gd name="T3" fmla="*/ 71 h 234"/>
                  <a:gd name="T4" fmla="*/ 89 w 179"/>
                  <a:gd name="T5" fmla="*/ 25 h 234"/>
                  <a:gd name="T6" fmla="*/ 38 w 179"/>
                  <a:gd name="T7" fmla="*/ 65 h 234"/>
                  <a:gd name="T8" fmla="*/ 65 w 179"/>
                  <a:gd name="T9" fmla="*/ 93 h 234"/>
                  <a:gd name="T10" fmla="*/ 129 w 179"/>
                  <a:gd name="T11" fmla="*/ 107 h 234"/>
                  <a:gd name="T12" fmla="*/ 179 w 179"/>
                  <a:gd name="T13" fmla="*/ 169 h 234"/>
                  <a:gd name="T14" fmla="*/ 91 w 179"/>
                  <a:gd name="T15" fmla="*/ 234 h 234"/>
                  <a:gd name="T16" fmla="*/ 24 w 179"/>
                  <a:gd name="T17" fmla="*/ 214 h 234"/>
                  <a:gd name="T18" fmla="*/ 0 w 179"/>
                  <a:gd name="T19" fmla="*/ 158 h 234"/>
                  <a:gd name="T20" fmla="*/ 30 w 179"/>
                  <a:gd name="T21" fmla="*/ 158 h 234"/>
                  <a:gd name="T22" fmla="*/ 91 w 179"/>
                  <a:gd name="T23" fmla="*/ 210 h 234"/>
                  <a:gd name="T24" fmla="*/ 151 w 179"/>
                  <a:gd name="T25" fmla="*/ 172 h 234"/>
                  <a:gd name="T26" fmla="*/ 102 w 179"/>
                  <a:gd name="T27" fmla="*/ 132 h 234"/>
                  <a:gd name="T28" fmla="*/ 55 w 179"/>
                  <a:gd name="T29" fmla="*/ 122 h 234"/>
                  <a:gd name="T30" fmla="*/ 8 w 179"/>
                  <a:gd name="T31" fmla="*/ 68 h 234"/>
                  <a:gd name="T32" fmla="*/ 86 w 179"/>
                  <a:gd name="T33" fmla="*/ 0 h 234"/>
                  <a:gd name="T34" fmla="*/ 173 w 179"/>
                  <a:gd name="T35" fmla="*/ 71 h 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79" h="234">
                    <a:moveTo>
                      <a:pt x="173" y="71"/>
                    </a:moveTo>
                    <a:cubicBezTo>
                      <a:pt x="145" y="71"/>
                      <a:pt x="145" y="71"/>
                      <a:pt x="145" y="71"/>
                    </a:cubicBezTo>
                    <a:cubicBezTo>
                      <a:pt x="143" y="42"/>
                      <a:pt x="124" y="27"/>
                      <a:pt x="89" y="25"/>
                    </a:cubicBezTo>
                    <a:cubicBezTo>
                      <a:pt x="55" y="26"/>
                      <a:pt x="38" y="39"/>
                      <a:pt x="38" y="65"/>
                    </a:cubicBezTo>
                    <a:cubicBezTo>
                      <a:pt x="38" y="81"/>
                      <a:pt x="47" y="90"/>
                      <a:pt x="65" y="93"/>
                    </a:cubicBezTo>
                    <a:cubicBezTo>
                      <a:pt x="129" y="107"/>
                      <a:pt x="129" y="107"/>
                      <a:pt x="129" y="107"/>
                    </a:cubicBezTo>
                    <a:cubicBezTo>
                      <a:pt x="162" y="116"/>
                      <a:pt x="179" y="136"/>
                      <a:pt x="179" y="169"/>
                    </a:cubicBezTo>
                    <a:cubicBezTo>
                      <a:pt x="178" y="210"/>
                      <a:pt x="149" y="232"/>
                      <a:pt x="91" y="234"/>
                    </a:cubicBezTo>
                    <a:cubicBezTo>
                      <a:pt x="59" y="234"/>
                      <a:pt x="37" y="227"/>
                      <a:pt x="24" y="214"/>
                    </a:cubicBezTo>
                    <a:cubicBezTo>
                      <a:pt x="7" y="202"/>
                      <a:pt x="0" y="183"/>
                      <a:pt x="0" y="158"/>
                    </a:cubicBezTo>
                    <a:cubicBezTo>
                      <a:pt x="30" y="158"/>
                      <a:pt x="30" y="158"/>
                      <a:pt x="30" y="158"/>
                    </a:cubicBezTo>
                    <a:cubicBezTo>
                      <a:pt x="31" y="192"/>
                      <a:pt x="51" y="210"/>
                      <a:pt x="91" y="210"/>
                    </a:cubicBezTo>
                    <a:cubicBezTo>
                      <a:pt x="130" y="210"/>
                      <a:pt x="150" y="197"/>
                      <a:pt x="151" y="172"/>
                    </a:cubicBezTo>
                    <a:cubicBezTo>
                      <a:pt x="154" y="152"/>
                      <a:pt x="138" y="139"/>
                      <a:pt x="102" y="132"/>
                    </a:cubicBezTo>
                    <a:cubicBezTo>
                      <a:pt x="55" y="122"/>
                      <a:pt x="55" y="122"/>
                      <a:pt x="55" y="122"/>
                    </a:cubicBezTo>
                    <a:cubicBezTo>
                      <a:pt x="24" y="113"/>
                      <a:pt x="8" y="95"/>
                      <a:pt x="8" y="68"/>
                    </a:cubicBezTo>
                    <a:cubicBezTo>
                      <a:pt x="10" y="24"/>
                      <a:pt x="36" y="1"/>
                      <a:pt x="86" y="0"/>
                    </a:cubicBezTo>
                    <a:cubicBezTo>
                      <a:pt x="142" y="0"/>
                      <a:pt x="171" y="23"/>
                      <a:pt x="173" y="7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 sz="1800"/>
              </a:p>
            </p:txBody>
          </p:sp>
          <p:sp>
            <p:nvSpPr>
              <p:cNvPr id="105" name="iṩļîḋé">
                <a:extLst>
                  <a:ext uri="{FF2B5EF4-FFF2-40B4-BE49-F238E27FC236}">
                    <a16:creationId xmlns:a16="http://schemas.microsoft.com/office/drawing/2014/main" id="{974F8C08-F987-4D49-8EB1-A06FE29DB83D}"/>
                  </a:ext>
                </a:extLst>
              </p:cNvPr>
              <p:cNvSpPr/>
              <p:nvPr/>
            </p:nvSpPr>
            <p:spPr bwMode="auto">
              <a:xfrm>
                <a:off x="10837884" y="732929"/>
                <a:ext cx="28515" cy="35644"/>
              </a:xfrm>
              <a:custGeom>
                <a:avLst/>
                <a:gdLst>
                  <a:gd name="T0" fmla="*/ 139 w 139"/>
                  <a:gd name="T1" fmla="*/ 61 h 171"/>
                  <a:gd name="T2" fmla="*/ 112 w 139"/>
                  <a:gd name="T3" fmla="*/ 61 h 171"/>
                  <a:gd name="T4" fmla="*/ 74 w 139"/>
                  <a:gd name="T5" fmla="*/ 26 h 171"/>
                  <a:gd name="T6" fmla="*/ 28 w 139"/>
                  <a:gd name="T7" fmla="*/ 87 h 171"/>
                  <a:gd name="T8" fmla="*/ 73 w 139"/>
                  <a:gd name="T9" fmla="*/ 151 h 171"/>
                  <a:gd name="T10" fmla="*/ 112 w 139"/>
                  <a:gd name="T11" fmla="*/ 111 h 171"/>
                  <a:gd name="T12" fmla="*/ 139 w 139"/>
                  <a:gd name="T13" fmla="*/ 111 h 171"/>
                  <a:gd name="T14" fmla="*/ 73 w 139"/>
                  <a:gd name="T15" fmla="*/ 171 h 171"/>
                  <a:gd name="T16" fmla="*/ 0 w 139"/>
                  <a:gd name="T17" fmla="*/ 92 h 171"/>
                  <a:gd name="T18" fmla="*/ 78 w 139"/>
                  <a:gd name="T19" fmla="*/ 0 h 171"/>
                  <a:gd name="T20" fmla="*/ 139 w 139"/>
                  <a:gd name="T21" fmla="*/ 6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39" h="171">
                    <a:moveTo>
                      <a:pt x="139" y="61"/>
                    </a:moveTo>
                    <a:cubicBezTo>
                      <a:pt x="112" y="61"/>
                      <a:pt x="112" y="61"/>
                      <a:pt x="112" y="61"/>
                    </a:cubicBezTo>
                    <a:cubicBezTo>
                      <a:pt x="110" y="37"/>
                      <a:pt x="97" y="26"/>
                      <a:pt x="74" y="26"/>
                    </a:cubicBezTo>
                    <a:cubicBezTo>
                      <a:pt x="45" y="27"/>
                      <a:pt x="30" y="48"/>
                      <a:pt x="28" y="87"/>
                    </a:cubicBezTo>
                    <a:cubicBezTo>
                      <a:pt x="28" y="129"/>
                      <a:pt x="43" y="151"/>
                      <a:pt x="73" y="151"/>
                    </a:cubicBezTo>
                    <a:cubicBezTo>
                      <a:pt x="95" y="149"/>
                      <a:pt x="108" y="136"/>
                      <a:pt x="112" y="111"/>
                    </a:cubicBezTo>
                    <a:cubicBezTo>
                      <a:pt x="139" y="111"/>
                      <a:pt x="139" y="111"/>
                      <a:pt x="139" y="111"/>
                    </a:cubicBezTo>
                    <a:cubicBezTo>
                      <a:pt x="133" y="151"/>
                      <a:pt x="111" y="171"/>
                      <a:pt x="73" y="171"/>
                    </a:cubicBezTo>
                    <a:cubicBezTo>
                      <a:pt x="26" y="170"/>
                      <a:pt x="1" y="143"/>
                      <a:pt x="0" y="92"/>
                    </a:cubicBezTo>
                    <a:cubicBezTo>
                      <a:pt x="1" y="32"/>
                      <a:pt x="28" y="2"/>
                      <a:pt x="78" y="0"/>
                    </a:cubicBezTo>
                    <a:cubicBezTo>
                      <a:pt x="114" y="1"/>
                      <a:pt x="135" y="21"/>
                      <a:pt x="139" y="6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 sz="1800"/>
              </a:p>
            </p:txBody>
          </p:sp>
          <p:sp>
            <p:nvSpPr>
              <p:cNvPr id="106" name="îs1iḋé">
                <a:extLst>
                  <a:ext uri="{FF2B5EF4-FFF2-40B4-BE49-F238E27FC236}">
                    <a16:creationId xmlns:a16="http://schemas.microsoft.com/office/drawing/2014/main" id="{0AC6DBD6-6442-4661-B146-8196CD63975C}"/>
                  </a:ext>
                </a:extLst>
              </p:cNvPr>
              <p:cNvSpPr/>
              <p:nvPr/>
            </p:nvSpPr>
            <p:spPr bwMode="auto">
              <a:xfrm>
                <a:off x="10872270" y="721607"/>
                <a:ext cx="5871" cy="46547"/>
              </a:xfrm>
              <a:custGeom>
                <a:avLst/>
                <a:gdLst>
                  <a:gd name="T0" fmla="*/ 14 w 14"/>
                  <a:gd name="T1" fmla="*/ 30 h 111"/>
                  <a:gd name="T2" fmla="*/ 14 w 14"/>
                  <a:gd name="T3" fmla="*/ 111 h 111"/>
                  <a:gd name="T4" fmla="*/ 0 w 14"/>
                  <a:gd name="T5" fmla="*/ 111 h 111"/>
                  <a:gd name="T6" fmla="*/ 0 w 14"/>
                  <a:gd name="T7" fmla="*/ 30 h 111"/>
                  <a:gd name="T8" fmla="*/ 14 w 14"/>
                  <a:gd name="T9" fmla="*/ 30 h 111"/>
                  <a:gd name="T10" fmla="*/ 14 w 14"/>
                  <a:gd name="T11" fmla="*/ 30 h 111"/>
                  <a:gd name="T12" fmla="*/ 14 w 14"/>
                  <a:gd name="T13" fmla="*/ 15 h 111"/>
                  <a:gd name="T14" fmla="*/ 0 w 14"/>
                  <a:gd name="T15" fmla="*/ 15 h 111"/>
                  <a:gd name="T16" fmla="*/ 0 w 14"/>
                  <a:gd name="T17" fmla="*/ 0 h 111"/>
                  <a:gd name="T18" fmla="*/ 14 w 14"/>
                  <a:gd name="T19" fmla="*/ 0 h 111"/>
                  <a:gd name="T20" fmla="*/ 14 w 14"/>
                  <a:gd name="T21" fmla="*/ 15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4" h="111">
                    <a:moveTo>
                      <a:pt x="14" y="30"/>
                    </a:moveTo>
                    <a:lnTo>
                      <a:pt x="14" y="111"/>
                    </a:lnTo>
                    <a:lnTo>
                      <a:pt x="0" y="111"/>
                    </a:lnTo>
                    <a:lnTo>
                      <a:pt x="0" y="30"/>
                    </a:lnTo>
                    <a:lnTo>
                      <a:pt x="14" y="30"/>
                    </a:lnTo>
                    <a:lnTo>
                      <a:pt x="14" y="30"/>
                    </a:lnTo>
                    <a:close/>
                    <a:moveTo>
                      <a:pt x="14" y="15"/>
                    </a:moveTo>
                    <a:lnTo>
                      <a:pt x="0" y="15"/>
                    </a:lnTo>
                    <a:lnTo>
                      <a:pt x="0" y="0"/>
                    </a:lnTo>
                    <a:lnTo>
                      <a:pt x="14" y="0"/>
                    </a:lnTo>
                    <a:lnTo>
                      <a:pt x="14" y="1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 sz="1800"/>
              </a:p>
            </p:txBody>
          </p:sp>
          <p:sp>
            <p:nvSpPr>
              <p:cNvPr id="107" name="iṣ1ïḑê">
                <a:extLst>
                  <a:ext uri="{FF2B5EF4-FFF2-40B4-BE49-F238E27FC236}">
                    <a16:creationId xmlns:a16="http://schemas.microsoft.com/office/drawing/2014/main" id="{73A6C8BA-8AD9-4540-AA9F-231B74DC0777}"/>
                  </a:ext>
                </a:extLst>
              </p:cNvPr>
              <p:cNvSpPr/>
              <p:nvPr/>
            </p:nvSpPr>
            <p:spPr bwMode="auto">
              <a:xfrm>
                <a:off x="10884851" y="732929"/>
                <a:ext cx="31032" cy="35644"/>
              </a:xfrm>
              <a:custGeom>
                <a:avLst/>
                <a:gdLst>
                  <a:gd name="T0" fmla="*/ 120 w 149"/>
                  <a:gd name="T1" fmla="*/ 118 h 171"/>
                  <a:gd name="T2" fmla="*/ 147 w 149"/>
                  <a:gd name="T3" fmla="*/ 118 h 171"/>
                  <a:gd name="T4" fmla="*/ 117 w 149"/>
                  <a:gd name="T5" fmla="*/ 163 h 171"/>
                  <a:gd name="T6" fmla="*/ 73 w 149"/>
                  <a:gd name="T7" fmla="*/ 171 h 171"/>
                  <a:gd name="T8" fmla="*/ 0 w 149"/>
                  <a:gd name="T9" fmla="*/ 92 h 171"/>
                  <a:gd name="T10" fmla="*/ 78 w 149"/>
                  <a:gd name="T11" fmla="*/ 0 h 171"/>
                  <a:gd name="T12" fmla="*/ 149 w 149"/>
                  <a:gd name="T13" fmla="*/ 97 h 171"/>
                  <a:gd name="T14" fmla="*/ 29 w 149"/>
                  <a:gd name="T15" fmla="*/ 97 h 171"/>
                  <a:gd name="T16" fmla="*/ 77 w 149"/>
                  <a:gd name="T17" fmla="*/ 151 h 171"/>
                  <a:gd name="T18" fmla="*/ 120 w 149"/>
                  <a:gd name="T19" fmla="*/ 118 h 171"/>
                  <a:gd name="T20" fmla="*/ 29 w 149"/>
                  <a:gd name="T21" fmla="*/ 75 h 171"/>
                  <a:gd name="T22" fmla="*/ 121 w 149"/>
                  <a:gd name="T23" fmla="*/ 75 h 171"/>
                  <a:gd name="T24" fmla="*/ 74 w 149"/>
                  <a:gd name="T25" fmla="*/ 26 h 171"/>
                  <a:gd name="T26" fmla="*/ 29 w 149"/>
                  <a:gd name="T27" fmla="*/ 75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49" h="171">
                    <a:moveTo>
                      <a:pt x="120" y="118"/>
                    </a:moveTo>
                    <a:cubicBezTo>
                      <a:pt x="147" y="118"/>
                      <a:pt x="147" y="118"/>
                      <a:pt x="147" y="118"/>
                    </a:cubicBezTo>
                    <a:cubicBezTo>
                      <a:pt x="143" y="136"/>
                      <a:pt x="134" y="151"/>
                      <a:pt x="117" y="163"/>
                    </a:cubicBezTo>
                    <a:cubicBezTo>
                      <a:pt x="108" y="169"/>
                      <a:pt x="94" y="171"/>
                      <a:pt x="73" y="171"/>
                    </a:cubicBezTo>
                    <a:cubicBezTo>
                      <a:pt x="27" y="170"/>
                      <a:pt x="2" y="143"/>
                      <a:pt x="0" y="92"/>
                    </a:cubicBezTo>
                    <a:cubicBezTo>
                      <a:pt x="1" y="32"/>
                      <a:pt x="27" y="2"/>
                      <a:pt x="78" y="0"/>
                    </a:cubicBezTo>
                    <a:cubicBezTo>
                      <a:pt x="125" y="1"/>
                      <a:pt x="148" y="33"/>
                      <a:pt x="149" y="97"/>
                    </a:cubicBezTo>
                    <a:cubicBezTo>
                      <a:pt x="29" y="97"/>
                      <a:pt x="29" y="97"/>
                      <a:pt x="29" y="97"/>
                    </a:cubicBezTo>
                    <a:cubicBezTo>
                      <a:pt x="29" y="133"/>
                      <a:pt x="45" y="151"/>
                      <a:pt x="77" y="151"/>
                    </a:cubicBezTo>
                    <a:cubicBezTo>
                      <a:pt x="100" y="149"/>
                      <a:pt x="114" y="138"/>
                      <a:pt x="120" y="118"/>
                    </a:cubicBezTo>
                    <a:close/>
                    <a:moveTo>
                      <a:pt x="29" y="75"/>
                    </a:moveTo>
                    <a:cubicBezTo>
                      <a:pt x="121" y="75"/>
                      <a:pt x="121" y="75"/>
                      <a:pt x="121" y="75"/>
                    </a:cubicBezTo>
                    <a:cubicBezTo>
                      <a:pt x="119" y="42"/>
                      <a:pt x="103" y="26"/>
                      <a:pt x="74" y="26"/>
                    </a:cubicBezTo>
                    <a:cubicBezTo>
                      <a:pt x="47" y="28"/>
                      <a:pt x="32" y="44"/>
                      <a:pt x="29" y="7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 sz="1800"/>
              </a:p>
            </p:txBody>
          </p:sp>
          <p:sp>
            <p:nvSpPr>
              <p:cNvPr id="108" name="ïS1îḑê">
                <a:extLst>
                  <a:ext uri="{FF2B5EF4-FFF2-40B4-BE49-F238E27FC236}">
                    <a16:creationId xmlns:a16="http://schemas.microsoft.com/office/drawing/2014/main" id="{7C382480-41EF-4EF7-AB6E-4AED395C3EA3}"/>
                  </a:ext>
                </a:extLst>
              </p:cNvPr>
              <p:cNvSpPr/>
              <p:nvPr/>
            </p:nvSpPr>
            <p:spPr bwMode="auto">
              <a:xfrm>
                <a:off x="10922172" y="732929"/>
                <a:ext cx="28096" cy="35225"/>
              </a:xfrm>
              <a:custGeom>
                <a:avLst/>
                <a:gdLst>
                  <a:gd name="T0" fmla="*/ 134 w 134"/>
                  <a:gd name="T1" fmla="*/ 58 h 169"/>
                  <a:gd name="T2" fmla="*/ 134 w 134"/>
                  <a:gd name="T3" fmla="*/ 169 h 169"/>
                  <a:gd name="T4" fmla="*/ 107 w 134"/>
                  <a:gd name="T5" fmla="*/ 169 h 169"/>
                  <a:gd name="T6" fmla="*/ 107 w 134"/>
                  <a:gd name="T7" fmla="*/ 69 h 169"/>
                  <a:gd name="T8" fmla="*/ 71 w 134"/>
                  <a:gd name="T9" fmla="*/ 26 h 169"/>
                  <a:gd name="T10" fmla="*/ 28 w 134"/>
                  <a:gd name="T11" fmla="*/ 80 h 169"/>
                  <a:gd name="T12" fmla="*/ 28 w 134"/>
                  <a:gd name="T13" fmla="*/ 169 h 169"/>
                  <a:gd name="T14" fmla="*/ 0 w 134"/>
                  <a:gd name="T15" fmla="*/ 169 h 169"/>
                  <a:gd name="T16" fmla="*/ 0 w 134"/>
                  <a:gd name="T17" fmla="*/ 5 h 169"/>
                  <a:gd name="T18" fmla="*/ 27 w 134"/>
                  <a:gd name="T19" fmla="*/ 5 h 169"/>
                  <a:gd name="T20" fmla="*/ 27 w 134"/>
                  <a:gd name="T21" fmla="*/ 28 h 169"/>
                  <a:gd name="T22" fmla="*/ 77 w 134"/>
                  <a:gd name="T23" fmla="*/ 0 h 169"/>
                  <a:gd name="T24" fmla="*/ 134 w 134"/>
                  <a:gd name="T25" fmla="*/ 58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4" h="169">
                    <a:moveTo>
                      <a:pt x="134" y="58"/>
                    </a:moveTo>
                    <a:cubicBezTo>
                      <a:pt x="134" y="169"/>
                      <a:pt x="134" y="169"/>
                      <a:pt x="134" y="169"/>
                    </a:cubicBezTo>
                    <a:cubicBezTo>
                      <a:pt x="107" y="169"/>
                      <a:pt x="107" y="169"/>
                      <a:pt x="107" y="169"/>
                    </a:cubicBezTo>
                    <a:cubicBezTo>
                      <a:pt x="107" y="69"/>
                      <a:pt x="107" y="69"/>
                      <a:pt x="107" y="69"/>
                    </a:cubicBezTo>
                    <a:cubicBezTo>
                      <a:pt x="108" y="38"/>
                      <a:pt x="96" y="24"/>
                      <a:pt x="71" y="26"/>
                    </a:cubicBezTo>
                    <a:cubicBezTo>
                      <a:pt x="43" y="27"/>
                      <a:pt x="29" y="45"/>
                      <a:pt x="28" y="80"/>
                    </a:cubicBezTo>
                    <a:cubicBezTo>
                      <a:pt x="28" y="169"/>
                      <a:pt x="28" y="169"/>
                      <a:pt x="28" y="169"/>
                    </a:cubicBezTo>
                    <a:cubicBezTo>
                      <a:pt x="0" y="169"/>
                      <a:pt x="0" y="169"/>
                      <a:pt x="0" y="169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27" y="5"/>
                      <a:pt x="27" y="5"/>
                      <a:pt x="27" y="5"/>
                    </a:cubicBezTo>
                    <a:cubicBezTo>
                      <a:pt x="27" y="28"/>
                      <a:pt x="27" y="28"/>
                      <a:pt x="27" y="28"/>
                    </a:cubicBezTo>
                    <a:cubicBezTo>
                      <a:pt x="40" y="9"/>
                      <a:pt x="57" y="0"/>
                      <a:pt x="77" y="0"/>
                    </a:cubicBezTo>
                    <a:cubicBezTo>
                      <a:pt x="114" y="1"/>
                      <a:pt x="133" y="20"/>
                      <a:pt x="134" y="5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 sz="1800"/>
              </a:p>
            </p:txBody>
          </p:sp>
          <p:sp>
            <p:nvSpPr>
              <p:cNvPr id="109" name="iŝḷíḍê">
                <a:extLst>
                  <a:ext uri="{FF2B5EF4-FFF2-40B4-BE49-F238E27FC236}">
                    <a16:creationId xmlns:a16="http://schemas.microsoft.com/office/drawing/2014/main" id="{7D332882-3E1E-4A5B-A428-00AFBD6D7343}"/>
                  </a:ext>
                </a:extLst>
              </p:cNvPr>
              <p:cNvSpPr/>
              <p:nvPr/>
            </p:nvSpPr>
            <p:spPr bwMode="auto">
              <a:xfrm>
                <a:off x="10956139" y="732929"/>
                <a:ext cx="29354" cy="35644"/>
              </a:xfrm>
              <a:custGeom>
                <a:avLst/>
                <a:gdLst>
                  <a:gd name="T0" fmla="*/ 140 w 140"/>
                  <a:gd name="T1" fmla="*/ 61 h 171"/>
                  <a:gd name="T2" fmla="*/ 113 w 140"/>
                  <a:gd name="T3" fmla="*/ 61 h 171"/>
                  <a:gd name="T4" fmla="*/ 75 w 140"/>
                  <a:gd name="T5" fmla="*/ 26 h 171"/>
                  <a:gd name="T6" fmla="*/ 28 w 140"/>
                  <a:gd name="T7" fmla="*/ 87 h 171"/>
                  <a:gd name="T8" fmla="*/ 74 w 140"/>
                  <a:gd name="T9" fmla="*/ 151 h 171"/>
                  <a:gd name="T10" fmla="*/ 113 w 140"/>
                  <a:gd name="T11" fmla="*/ 111 h 171"/>
                  <a:gd name="T12" fmla="*/ 140 w 140"/>
                  <a:gd name="T13" fmla="*/ 111 h 171"/>
                  <a:gd name="T14" fmla="*/ 74 w 140"/>
                  <a:gd name="T15" fmla="*/ 171 h 171"/>
                  <a:gd name="T16" fmla="*/ 0 w 140"/>
                  <a:gd name="T17" fmla="*/ 92 h 171"/>
                  <a:gd name="T18" fmla="*/ 79 w 140"/>
                  <a:gd name="T19" fmla="*/ 0 h 171"/>
                  <a:gd name="T20" fmla="*/ 140 w 140"/>
                  <a:gd name="T21" fmla="*/ 6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40" h="171">
                    <a:moveTo>
                      <a:pt x="140" y="61"/>
                    </a:moveTo>
                    <a:cubicBezTo>
                      <a:pt x="113" y="61"/>
                      <a:pt x="113" y="61"/>
                      <a:pt x="113" y="61"/>
                    </a:cubicBezTo>
                    <a:cubicBezTo>
                      <a:pt x="111" y="37"/>
                      <a:pt x="98" y="26"/>
                      <a:pt x="75" y="26"/>
                    </a:cubicBezTo>
                    <a:cubicBezTo>
                      <a:pt x="46" y="27"/>
                      <a:pt x="30" y="48"/>
                      <a:pt x="28" y="87"/>
                    </a:cubicBezTo>
                    <a:cubicBezTo>
                      <a:pt x="28" y="129"/>
                      <a:pt x="44" y="151"/>
                      <a:pt x="74" y="151"/>
                    </a:cubicBezTo>
                    <a:cubicBezTo>
                      <a:pt x="96" y="149"/>
                      <a:pt x="109" y="136"/>
                      <a:pt x="113" y="111"/>
                    </a:cubicBezTo>
                    <a:cubicBezTo>
                      <a:pt x="140" y="111"/>
                      <a:pt x="140" y="111"/>
                      <a:pt x="140" y="111"/>
                    </a:cubicBezTo>
                    <a:cubicBezTo>
                      <a:pt x="133" y="151"/>
                      <a:pt x="111" y="171"/>
                      <a:pt x="74" y="171"/>
                    </a:cubicBezTo>
                    <a:cubicBezTo>
                      <a:pt x="26" y="170"/>
                      <a:pt x="2" y="143"/>
                      <a:pt x="0" y="92"/>
                    </a:cubicBezTo>
                    <a:cubicBezTo>
                      <a:pt x="2" y="32"/>
                      <a:pt x="28" y="2"/>
                      <a:pt x="79" y="0"/>
                    </a:cubicBezTo>
                    <a:cubicBezTo>
                      <a:pt x="115" y="1"/>
                      <a:pt x="135" y="21"/>
                      <a:pt x="140" y="6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 sz="1800"/>
              </a:p>
            </p:txBody>
          </p:sp>
          <p:sp>
            <p:nvSpPr>
              <p:cNvPr id="110" name="îṥľíḍé">
                <a:extLst>
                  <a:ext uri="{FF2B5EF4-FFF2-40B4-BE49-F238E27FC236}">
                    <a16:creationId xmlns:a16="http://schemas.microsoft.com/office/drawing/2014/main" id="{4EC31911-A59A-4F4A-9D34-553079CB472B}"/>
                  </a:ext>
                </a:extLst>
              </p:cNvPr>
              <p:cNvSpPr/>
              <p:nvPr/>
            </p:nvSpPr>
            <p:spPr bwMode="auto">
              <a:xfrm>
                <a:off x="10989268" y="732929"/>
                <a:ext cx="31032" cy="35644"/>
              </a:xfrm>
              <a:custGeom>
                <a:avLst/>
                <a:gdLst>
                  <a:gd name="T0" fmla="*/ 120 w 149"/>
                  <a:gd name="T1" fmla="*/ 118 h 171"/>
                  <a:gd name="T2" fmla="*/ 147 w 149"/>
                  <a:gd name="T3" fmla="*/ 118 h 171"/>
                  <a:gd name="T4" fmla="*/ 117 w 149"/>
                  <a:gd name="T5" fmla="*/ 163 h 171"/>
                  <a:gd name="T6" fmla="*/ 73 w 149"/>
                  <a:gd name="T7" fmla="*/ 171 h 171"/>
                  <a:gd name="T8" fmla="*/ 0 w 149"/>
                  <a:gd name="T9" fmla="*/ 92 h 171"/>
                  <a:gd name="T10" fmla="*/ 78 w 149"/>
                  <a:gd name="T11" fmla="*/ 0 h 171"/>
                  <a:gd name="T12" fmla="*/ 149 w 149"/>
                  <a:gd name="T13" fmla="*/ 97 h 171"/>
                  <a:gd name="T14" fmla="*/ 29 w 149"/>
                  <a:gd name="T15" fmla="*/ 97 h 171"/>
                  <a:gd name="T16" fmla="*/ 77 w 149"/>
                  <a:gd name="T17" fmla="*/ 151 h 171"/>
                  <a:gd name="T18" fmla="*/ 120 w 149"/>
                  <a:gd name="T19" fmla="*/ 118 h 171"/>
                  <a:gd name="T20" fmla="*/ 29 w 149"/>
                  <a:gd name="T21" fmla="*/ 75 h 171"/>
                  <a:gd name="T22" fmla="*/ 121 w 149"/>
                  <a:gd name="T23" fmla="*/ 75 h 171"/>
                  <a:gd name="T24" fmla="*/ 74 w 149"/>
                  <a:gd name="T25" fmla="*/ 26 h 171"/>
                  <a:gd name="T26" fmla="*/ 29 w 149"/>
                  <a:gd name="T27" fmla="*/ 75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49" h="171">
                    <a:moveTo>
                      <a:pt x="120" y="118"/>
                    </a:moveTo>
                    <a:cubicBezTo>
                      <a:pt x="147" y="118"/>
                      <a:pt x="147" y="118"/>
                      <a:pt x="147" y="118"/>
                    </a:cubicBezTo>
                    <a:cubicBezTo>
                      <a:pt x="143" y="136"/>
                      <a:pt x="134" y="151"/>
                      <a:pt x="117" y="163"/>
                    </a:cubicBezTo>
                    <a:cubicBezTo>
                      <a:pt x="108" y="169"/>
                      <a:pt x="94" y="171"/>
                      <a:pt x="73" y="171"/>
                    </a:cubicBezTo>
                    <a:cubicBezTo>
                      <a:pt x="27" y="170"/>
                      <a:pt x="2" y="143"/>
                      <a:pt x="0" y="92"/>
                    </a:cubicBezTo>
                    <a:cubicBezTo>
                      <a:pt x="1" y="32"/>
                      <a:pt x="27" y="2"/>
                      <a:pt x="78" y="0"/>
                    </a:cubicBezTo>
                    <a:cubicBezTo>
                      <a:pt x="125" y="1"/>
                      <a:pt x="148" y="33"/>
                      <a:pt x="149" y="97"/>
                    </a:cubicBezTo>
                    <a:cubicBezTo>
                      <a:pt x="29" y="97"/>
                      <a:pt x="29" y="97"/>
                      <a:pt x="29" y="97"/>
                    </a:cubicBezTo>
                    <a:cubicBezTo>
                      <a:pt x="29" y="133"/>
                      <a:pt x="45" y="151"/>
                      <a:pt x="77" y="151"/>
                    </a:cubicBezTo>
                    <a:cubicBezTo>
                      <a:pt x="100" y="149"/>
                      <a:pt x="114" y="138"/>
                      <a:pt x="120" y="118"/>
                    </a:cubicBezTo>
                    <a:close/>
                    <a:moveTo>
                      <a:pt x="29" y="75"/>
                    </a:moveTo>
                    <a:cubicBezTo>
                      <a:pt x="121" y="75"/>
                      <a:pt x="121" y="75"/>
                      <a:pt x="121" y="75"/>
                    </a:cubicBezTo>
                    <a:cubicBezTo>
                      <a:pt x="118" y="42"/>
                      <a:pt x="103" y="26"/>
                      <a:pt x="74" y="26"/>
                    </a:cubicBezTo>
                    <a:cubicBezTo>
                      <a:pt x="47" y="28"/>
                      <a:pt x="32" y="44"/>
                      <a:pt x="29" y="7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 sz="1800"/>
              </a:p>
            </p:txBody>
          </p:sp>
          <p:sp>
            <p:nvSpPr>
              <p:cNvPr id="111" name="îşḻiḍe">
                <a:extLst>
                  <a:ext uri="{FF2B5EF4-FFF2-40B4-BE49-F238E27FC236}">
                    <a16:creationId xmlns:a16="http://schemas.microsoft.com/office/drawing/2014/main" id="{64E649FB-4ED5-45FD-A0C6-485B8BE24C83}"/>
                  </a:ext>
                </a:extLst>
              </p:cNvPr>
              <p:cNvSpPr/>
              <p:nvPr/>
            </p:nvSpPr>
            <p:spPr bwMode="auto">
              <a:xfrm>
                <a:off x="11060975" y="732929"/>
                <a:ext cx="32290" cy="35644"/>
              </a:xfrm>
              <a:custGeom>
                <a:avLst/>
                <a:gdLst>
                  <a:gd name="T0" fmla="*/ 35 w 156"/>
                  <a:gd name="T1" fmla="*/ 55 h 171"/>
                  <a:gd name="T2" fmla="*/ 9 w 156"/>
                  <a:gd name="T3" fmla="*/ 55 h 171"/>
                  <a:gd name="T4" fmla="*/ 76 w 156"/>
                  <a:gd name="T5" fmla="*/ 0 h 171"/>
                  <a:gd name="T6" fmla="*/ 136 w 156"/>
                  <a:gd name="T7" fmla="*/ 46 h 171"/>
                  <a:gd name="T8" fmla="*/ 136 w 156"/>
                  <a:gd name="T9" fmla="*/ 141 h 171"/>
                  <a:gd name="T10" fmla="*/ 146 w 156"/>
                  <a:gd name="T11" fmla="*/ 151 h 171"/>
                  <a:gd name="T12" fmla="*/ 150 w 156"/>
                  <a:gd name="T13" fmla="*/ 151 h 171"/>
                  <a:gd name="T14" fmla="*/ 156 w 156"/>
                  <a:gd name="T15" fmla="*/ 149 h 171"/>
                  <a:gd name="T16" fmla="*/ 156 w 156"/>
                  <a:gd name="T17" fmla="*/ 169 h 171"/>
                  <a:gd name="T18" fmla="*/ 150 w 156"/>
                  <a:gd name="T19" fmla="*/ 169 h 171"/>
                  <a:gd name="T20" fmla="*/ 140 w 156"/>
                  <a:gd name="T21" fmla="*/ 170 h 171"/>
                  <a:gd name="T22" fmla="*/ 112 w 156"/>
                  <a:gd name="T23" fmla="*/ 147 h 171"/>
                  <a:gd name="T24" fmla="*/ 52 w 156"/>
                  <a:gd name="T25" fmla="*/ 171 h 171"/>
                  <a:gd name="T26" fmla="*/ 0 w 156"/>
                  <a:gd name="T27" fmla="*/ 126 h 171"/>
                  <a:gd name="T28" fmla="*/ 51 w 156"/>
                  <a:gd name="T29" fmla="*/ 75 h 171"/>
                  <a:gd name="T30" fmla="*/ 96 w 156"/>
                  <a:gd name="T31" fmla="*/ 70 h 171"/>
                  <a:gd name="T32" fmla="*/ 111 w 156"/>
                  <a:gd name="T33" fmla="*/ 50 h 171"/>
                  <a:gd name="T34" fmla="*/ 71 w 156"/>
                  <a:gd name="T35" fmla="*/ 23 h 171"/>
                  <a:gd name="T36" fmla="*/ 35 w 156"/>
                  <a:gd name="T37" fmla="*/ 55 h 171"/>
                  <a:gd name="T38" fmla="*/ 109 w 156"/>
                  <a:gd name="T39" fmla="*/ 113 h 171"/>
                  <a:gd name="T40" fmla="*/ 109 w 156"/>
                  <a:gd name="T41" fmla="*/ 86 h 171"/>
                  <a:gd name="T42" fmla="*/ 64 w 156"/>
                  <a:gd name="T43" fmla="*/ 97 h 171"/>
                  <a:gd name="T44" fmla="*/ 30 w 156"/>
                  <a:gd name="T45" fmla="*/ 122 h 171"/>
                  <a:gd name="T46" fmla="*/ 58 w 156"/>
                  <a:gd name="T47" fmla="*/ 151 h 171"/>
                  <a:gd name="T48" fmla="*/ 109 w 156"/>
                  <a:gd name="T49" fmla="*/ 113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56" h="171">
                    <a:moveTo>
                      <a:pt x="35" y="55"/>
                    </a:moveTo>
                    <a:cubicBezTo>
                      <a:pt x="9" y="55"/>
                      <a:pt x="9" y="55"/>
                      <a:pt x="9" y="55"/>
                    </a:cubicBezTo>
                    <a:cubicBezTo>
                      <a:pt x="10" y="18"/>
                      <a:pt x="32" y="0"/>
                      <a:pt x="76" y="0"/>
                    </a:cubicBezTo>
                    <a:cubicBezTo>
                      <a:pt x="116" y="2"/>
                      <a:pt x="136" y="17"/>
                      <a:pt x="136" y="46"/>
                    </a:cubicBezTo>
                    <a:cubicBezTo>
                      <a:pt x="136" y="141"/>
                      <a:pt x="136" y="141"/>
                      <a:pt x="136" y="141"/>
                    </a:cubicBezTo>
                    <a:cubicBezTo>
                      <a:pt x="136" y="147"/>
                      <a:pt x="140" y="151"/>
                      <a:pt x="146" y="151"/>
                    </a:cubicBezTo>
                    <a:cubicBezTo>
                      <a:pt x="147" y="151"/>
                      <a:pt x="148" y="151"/>
                      <a:pt x="150" y="151"/>
                    </a:cubicBezTo>
                    <a:cubicBezTo>
                      <a:pt x="152" y="150"/>
                      <a:pt x="154" y="149"/>
                      <a:pt x="156" y="149"/>
                    </a:cubicBezTo>
                    <a:cubicBezTo>
                      <a:pt x="156" y="169"/>
                      <a:pt x="156" y="169"/>
                      <a:pt x="156" y="169"/>
                    </a:cubicBezTo>
                    <a:cubicBezTo>
                      <a:pt x="154" y="169"/>
                      <a:pt x="152" y="169"/>
                      <a:pt x="150" y="169"/>
                    </a:cubicBezTo>
                    <a:cubicBezTo>
                      <a:pt x="146" y="170"/>
                      <a:pt x="143" y="170"/>
                      <a:pt x="140" y="170"/>
                    </a:cubicBezTo>
                    <a:cubicBezTo>
                      <a:pt x="120" y="170"/>
                      <a:pt x="111" y="163"/>
                      <a:pt x="112" y="147"/>
                    </a:cubicBezTo>
                    <a:cubicBezTo>
                      <a:pt x="96" y="163"/>
                      <a:pt x="76" y="171"/>
                      <a:pt x="52" y="171"/>
                    </a:cubicBezTo>
                    <a:cubicBezTo>
                      <a:pt x="19" y="170"/>
                      <a:pt x="2" y="155"/>
                      <a:pt x="0" y="126"/>
                    </a:cubicBezTo>
                    <a:cubicBezTo>
                      <a:pt x="1" y="97"/>
                      <a:pt x="18" y="80"/>
                      <a:pt x="51" y="75"/>
                    </a:cubicBezTo>
                    <a:cubicBezTo>
                      <a:pt x="96" y="70"/>
                      <a:pt x="96" y="70"/>
                      <a:pt x="96" y="70"/>
                    </a:cubicBezTo>
                    <a:cubicBezTo>
                      <a:pt x="106" y="68"/>
                      <a:pt x="111" y="62"/>
                      <a:pt x="111" y="50"/>
                    </a:cubicBezTo>
                    <a:cubicBezTo>
                      <a:pt x="111" y="32"/>
                      <a:pt x="98" y="23"/>
                      <a:pt x="71" y="23"/>
                    </a:cubicBezTo>
                    <a:cubicBezTo>
                      <a:pt x="49" y="23"/>
                      <a:pt x="36" y="34"/>
                      <a:pt x="35" y="55"/>
                    </a:cubicBezTo>
                    <a:close/>
                    <a:moveTo>
                      <a:pt x="109" y="113"/>
                    </a:moveTo>
                    <a:cubicBezTo>
                      <a:pt x="109" y="86"/>
                      <a:pt x="109" y="86"/>
                      <a:pt x="109" y="86"/>
                    </a:cubicBezTo>
                    <a:cubicBezTo>
                      <a:pt x="103" y="90"/>
                      <a:pt x="88" y="93"/>
                      <a:pt x="64" y="97"/>
                    </a:cubicBezTo>
                    <a:cubicBezTo>
                      <a:pt x="41" y="98"/>
                      <a:pt x="30" y="107"/>
                      <a:pt x="30" y="122"/>
                    </a:cubicBezTo>
                    <a:cubicBezTo>
                      <a:pt x="30" y="141"/>
                      <a:pt x="39" y="151"/>
                      <a:pt x="58" y="151"/>
                    </a:cubicBezTo>
                    <a:cubicBezTo>
                      <a:pt x="90" y="148"/>
                      <a:pt x="107" y="136"/>
                      <a:pt x="109" y="11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 sz="1800"/>
              </a:p>
            </p:txBody>
          </p:sp>
          <p:sp>
            <p:nvSpPr>
              <p:cNvPr id="112" name="ïşḻíḓe">
                <a:extLst>
                  <a:ext uri="{FF2B5EF4-FFF2-40B4-BE49-F238E27FC236}">
                    <a16:creationId xmlns:a16="http://schemas.microsoft.com/office/drawing/2014/main" id="{19BDEC23-212D-4322-A5C3-0CC27626CF3E}"/>
                  </a:ext>
                </a:extLst>
              </p:cNvPr>
              <p:cNvSpPr/>
              <p:nvPr/>
            </p:nvSpPr>
            <p:spPr bwMode="auto">
              <a:xfrm>
                <a:off x="11099136" y="732929"/>
                <a:ext cx="27677" cy="35225"/>
              </a:xfrm>
              <a:custGeom>
                <a:avLst/>
                <a:gdLst>
                  <a:gd name="T0" fmla="*/ 134 w 134"/>
                  <a:gd name="T1" fmla="*/ 58 h 169"/>
                  <a:gd name="T2" fmla="*/ 134 w 134"/>
                  <a:gd name="T3" fmla="*/ 169 h 169"/>
                  <a:gd name="T4" fmla="*/ 107 w 134"/>
                  <a:gd name="T5" fmla="*/ 169 h 169"/>
                  <a:gd name="T6" fmla="*/ 107 w 134"/>
                  <a:gd name="T7" fmla="*/ 69 h 169"/>
                  <a:gd name="T8" fmla="*/ 71 w 134"/>
                  <a:gd name="T9" fmla="*/ 26 h 169"/>
                  <a:gd name="T10" fmla="*/ 28 w 134"/>
                  <a:gd name="T11" fmla="*/ 80 h 169"/>
                  <a:gd name="T12" fmla="*/ 28 w 134"/>
                  <a:gd name="T13" fmla="*/ 169 h 169"/>
                  <a:gd name="T14" fmla="*/ 0 w 134"/>
                  <a:gd name="T15" fmla="*/ 169 h 169"/>
                  <a:gd name="T16" fmla="*/ 0 w 134"/>
                  <a:gd name="T17" fmla="*/ 5 h 169"/>
                  <a:gd name="T18" fmla="*/ 27 w 134"/>
                  <a:gd name="T19" fmla="*/ 5 h 169"/>
                  <a:gd name="T20" fmla="*/ 27 w 134"/>
                  <a:gd name="T21" fmla="*/ 28 h 169"/>
                  <a:gd name="T22" fmla="*/ 77 w 134"/>
                  <a:gd name="T23" fmla="*/ 0 h 169"/>
                  <a:gd name="T24" fmla="*/ 134 w 134"/>
                  <a:gd name="T25" fmla="*/ 58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4" h="169">
                    <a:moveTo>
                      <a:pt x="134" y="58"/>
                    </a:moveTo>
                    <a:cubicBezTo>
                      <a:pt x="134" y="169"/>
                      <a:pt x="134" y="169"/>
                      <a:pt x="134" y="169"/>
                    </a:cubicBezTo>
                    <a:cubicBezTo>
                      <a:pt x="107" y="169"/>
                      <a:pt x="107" y="169"/>
                      <a:pt x="107" y="169"/>
                    </a:cubicBezTo>
                    <a:cubicBezTo>
                      <a:pt x="107" y="69"/>
                      <a:pt x="107" y="69"/>
                      <a:pt x="107" y="69"/>
                    </a:cubicBezTo>
                    <a:cubicBezTo>
                      <a:pt x="108" y="38"/>
                      <a:pt x="96" y="24"/>
                      <a:pt x="71" y="26"/>
                    </a:cubicBezTo>
                    <a:cubicBezTo>
                      <a:pt x="43" y="27"/>
                      <a:pt x="29" y="45"/>
                      <a:pt x="28" y="80"/>
                    </a:cubicBezTo>
                    <a:cubicBezTo>
                      <a:pt x="28" y="169"/>
                      <a:pt x="28" y="169"/>
                      <a:pt x="28" y="169"/>
                    </a:cubicBezTo>
                    <a:cubicBezTo>
                      <a:pt x="0" y="169"/>
                      <a:pt x="0" y="169"/>
                      <a:pt x="0" y="169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27" y="5"/>
                      <a:pt x="27" y="5"/>
                      <a:pt x="27" y="5"/>
                    </a:cubicBezTo>
                    <a:cubicBezTo>
                      <a:pt x="27" y="28"/>
                      <a:pt x="27" y="28"/>
                      <a:pt x="27" y="28"/>
                    </a:cubicBezTo>
                    <a:cubicBezTo>
                      <a:pt x="40" y="9"/>
                      <a:pt x="57" y="0"/>
                      <a:pt x="77" y="0"/>
                    </a:cubicBezTo>
                    <a:cubicBezTo>
                      <a:pt x="114" y="1"/>
                      <a:pt x="133" y="20"/>
                      <a:pt x="134" y="5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 sz="1800"/>
              </a:p>
            </p:txBody>
          </p:sp>
          <p:sp>
            <p:nvSpPr>
              <p:cNvPr id="113" name="îS1iḓé">
                <a:extLst>
                  <a:ext uri="{FF2B5EF4-FFF2-40B4-BE49-F238E27FC236}">
                    <a16:creationId xmlns:a16="http://schemas.microsoft.com/office/drawing/2014/main" id="{7AB18821-9DE9-4079-A63D-AD64BC5C23E7}"/>
                  </a:ext>
                </a:extLst>
              </p:cNvPr>
              <p:cNvSpPr/>
              <p:nvPr/>
            </p:nvSpPr>
            <p:spPr bwMode="auto">
              <a:xfrm>
                <a:off x="11133103" y="721607"/>
                <a:ext cx="30193" cy="46967"/>
              </a:xfrm>
              <a:custGeom>
                <a:avLst/>
                <a:gdLst>
                  <a:gd name="T0" fmla="*/ 145 w 145"/>
                  <a:gd name="T1" fmla="*/ 0 h 226"/>
                  <a:gd name="T2" fmla="*/ 145 w 145"/>
                  <a:gd name="T3" fmla="*/ 224 h 226"/>
                  <a:gd name="T4" fmla="*/ 119 w 145"/>
                  <a:gd name="T5" fmla="*/ 224 h 226"/>
                  <a:gd name="T6" fmla="*/ 119 w 145"/>
                  <a:gd name="T7" fmla="*/ 202 h 226"/>
                  <a:gd name="T8" fmla="*/ 73 w 145"/>
                  <a:gd name="T9" fmla="*/ 226 h 226"/>
                  <a:gd name="T10" fmla="*/ 0 w 145"/>
                  <a:gd name="T11" fmla="*/ 137 h 226"/>
                  <a:gd name="T12" fmla="*/ 69 w 145"/>
                  <a:gd name="T13" fmla="*/ 55 h 226"/>
                  <a:gd name="T14" fmla="*/ 116 w 145"/>
                  <a:gd name="T15" fmla="*/ 79 h 226"/>
                  <a:gd name="T16" fmla="*/ 118 w 145"/>
                  <a:gd name="T17" fmla="*/ 83 h 226"/>
                  <a:gd name="T18" fmla="*/ 118 w 145"/>
                  <a:gd name="T19" fmla="*/ 82 h 226"/>
                  <a:gd name="T20" fmla="*/ 118 w 145"/>
                  <a:gd name="T21" fmla="*/ 0 h 226"/>
                  <a:gd name="T22" fmla="*/ 145 w 145"/>
                  <a:gd name="T23" fmla="*/ 0 h 226"/>
                  <a:gd name="T24" fmla="*/ 29 w 145"/>
                  <a:gd name="T25" fmla="*/ 142 h 226"/>
                  <a:gd name="T26" fmla="*/ 73 w 145"/>
                  <a:gd name="T27" fmla="*/ 206 h 226"/>
                  <a:gd name="T28" fmla="*/ 118 w 145"/>
                  <a:gd name="T29" fmla="*/ 151 h 226"/>
                  <a:gd name="T30" fmla="*/ 74 w 145"/>
                  <a:gd name="T31" fmla="*/ 81 h 226"/>
                  <a:gd name="T32" fmla="*/ 29 w 145"/>
                  <a:gd name="T33" fmla="*/ 142 h 2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45" h="226">
                    <a:moveTo>
                      <a:pt x="145" y="0"/>
                    </a:moveTo>
                    <a:cubicBezTo>
                      <a:pt x="145" y="224"/>
                      <a:pt x="145" y="224"/>
                      <a:pt x="145" y="224"/>
                    </a:cubicBezTo>
                    <a:cubicBezTo>
                      <a:pt x="119" y="224"/>
                      <a:pt x="119" y="224"/>
                      <a:pt x="119" y="224"/>
                    </a:cubicBezTo>
                    <a:cubicBezTo>
                      <a:pt x="119" y="202"/>
                      <a:pt x="119" y="202"/>
                      <a:pt x="119" y="202"/>
                    </a:cubicBezTo>
                    <a:cubicBezTo>
                      <a:pt x="109" y="218"/>
                      <a:pt x="94" y="226"/>
                      <a:pt x="73" y="226"/>
                    </a:cubicBezTo>
                    <a:cubicBezTo>
                      <a:pt x="27" y="225"/>
                      <a:pt x="3" y="195"/>
                      <a:pt x="0" y="137"/>
                    </a:cubicBezTo>
                    <a:cubicBezTo>
                      <a:pt x="3" y="85"/>
                      <a:pt x="26" y="57"/>
                      <a:pt x="69" y="55"/>
                    </a:cubicBezTo>
                    <a:cubicBezTo>
                      <a:pt x="86" y="55"/>
                      <a:pt x="102" y="63"/>
                      <a:pt x="116" y="79"/>
                    </a:cubicBezTo>
                    <a:cubicBezTo>
                      <a:pt x="116" y="81"/>
                      <a:pt x="117" y="82"/>
                      <a:pt x="118" y="83"/>
                    </a:cubicBezTo>
                    <a:cubicBezTo>
                      <a:pt x="118" y="82"/>
                      <a:pt x="118" y="82"/>
                      <a:pt x="118" y="82"/>
                    </a:cubicBezTo>
                    <a:cubicBezTo>
                      <a:pt x="118" y="0"/>
                      <a:pt x="118" y="0"/>
                      <a:pt x="118" y="0"/>
                    </a:cubicBezTo>
                    <a:cubicBezTo>
                      <a:pt x="145" y="0"/>
                      <a:pt x="145" y="0"/>
                      <a:pt x="145" y="0"/>
                    </a:cubicBezTo>
                    <a:close/>
                    <a:moveTo>
                      <a:pt x="29" y="142"/>
                    </a:moveTo>
                    <a:cubicBezTo>
                      <a:pt x="30" y="183"/>
                      <a:pt x="45" y="204"/>
                      <a:pt x="73" y="206"/>
                    </a:cubicBezTo>
                    <a:cubicBezTo>
                      <a:pt x="102" y="202"/>
                      <a:pt x="117" y="184"/>
                      <a:pt x="118" y="151"/>
                    </a:cubicBezTo>
                    <a:cubicBezTo>
                      <a:pt x="118" y="104"/>
                      <a:pt x="103" y="81"/>
                      <a:pt x="74" y="81"/>
                    </a:cubicBezTo>
                    <a:cubicBezTo>
                      <a:pt x="43" y="81"/>
                      <a:pt x="28" y="101"/>
                      <a:pt x="29" y="14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 sz="1800"/>
              </a:p>
            </p:txBody>
          </p:sp>
          <p:sp>
            <p:nvSpPr>
              <p:cNvPr id="114" name="ïṥḻîḍé">
                <a:extLst>
                  <a:ext uri="{FF2B5EF4-FFF2-40B4-BE49-F238E27FC236}">
                    <a16:creationId xmlns:a16="http://schemas.microsoft.com/office/drawing/2014/main" id="{67884FF0-BE6B-4D18-8871-C6C9E95C295F}"/>
                  </a:ext>
                </a:extLst>
              </p:cNvPr>
              <p:cNvSpPr/>
              <p:nvPr/>
            </p:nvSpPr>
            <p:spPr bwMode="auto">
              <a:xfrm>
                <a:off x="11185940" y="721607"/>
                <a:ext cx="37741" cy="46547"/>
              </a:xfrm>
              <a:custGeom>
                <a:avLst/>
                <a:gdLst>
                  <a:gd name="T0" fmla="*/ 0 w 90"/>
                  <a:gd name="T1" fmla="*/ 13 h 111"/>
                  <a:gd name="T2" fmla="*/ 0 w 90"/>
                  <a:gd name="T3" fmla="*/ 0 h 111"/>
                  <a:gd name="T4" fmla="*/ 90 w 90"/>
                  <a:gd name="T5" fmla="*/ 0 h 111"/>
                  <a:gd name="T6" fmla="*/ 90 w 90"/>
                  <a:gd name="T7" fmla="*/ 13 h 111"/>
                  <a:gd name="T8" fmla="*/ 52 w 90"/>
                  <a:gd name="T9" fmla="*/ 13 h 111"/>
                  <a:gd name="T10" fmla="*/ 52 w 90"/>
                  <a:gd name="T11" fmla="*/ 111 h 111"/>
                  <a:gd name="T12" fmla="*/ 38 w 90"/>
                  <a:gd name="T13" fmla="*/ 111 h 111"/>
                  <a:gd name="T14" fmla="*/ 38 w 90"/>
                  <a:gd name="T15" fmla="*/ 13 h 111"/>
                  <a:gd name="T16" fmla="*/ 0 w 90"/>
                  <a:gd name="T17" fmla="*/ 13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0" h="111">
                    <a:moveTo>
                      <a:pt x="0" y="13"/>
                    </a:moveTo>
                    <a:lnTo>
                      <a:pt x="0" y="0"/>
                    </a:lnTo>
                    <a:lnTo>
                      <a:pt x="90" y="0"/>
                    </a:lnTo>
                    <a:lnTo>
                      <a:pt x="90" y="13"/>
                    </a:lnTo>
                    <a:lnTo>
                      <a:pt x="52" y="13"/>
                    </a:lnTo>
                    <a:lnTo>
                      <a:pt x="52" y="111"/>
                    </a:lnTo>
                    <a:lnTo>
                      <a:pt x="38" y="111"/>
                    </a:lnTo>
                    <a:lnTo>
                      <a:pt x="38" y="13"/>
                    </a:lnTo>
                    <a:lnTo>
                      <a:pt x="0" y="1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 sz="1800"/>
              </a:p>
            </p:txBody>
          </p:sp>
          <p:sp>
            <p:nvSpPr>
              <p:cNvPr id="115" name="ïṡḷíḍé">
                <a:extLst>
                  <a:ext uri="{FF2B5EF4-FFF2-40B4-BE49-F238E27FC236}">
                    <a16:creationId xmlns:a16="http://schemas.microsoft.com/office/drawing/2014/main" id="{3C9EAF9D-8B16-4C7A-BBBB-769C55755290}"/>
                  </a:ext>
                </a:extLst>
              </p:cNvPr>
              <p:cNvSpPr/>
              <p:nvPr/>
            </p:nvSpPr>
            <p:spPr bwMode="auto">
              <a:xfrm>
                <a:off x="11227036" y="732929"/>
                <a:ext cx="30612" cy="35644"/>
              </a:xfrm>
              <a:custGeom>
                <a:avLst/>
                <a:gdLst>
                  <a:gd name="T0" fmla="*/ 120 w 149"/>
                  <a:gd name="T1" fmla="*/ 118 h 171"/>
                  <a:gd name="T2" fmla="*/ 147 w 149"/>
                  <a:gd name="T3" fmla="*/ 118 h 171"/>
                  <a:gd name="T4" fmla="*/ 117 w 149"/>
                  <a:gd name="T5" fmla="*/ 163 h 171"/>
                  <a:gd name="T6" fmla="*/ 73 w 149"/>
                  <a:gd name="T7" fmla="*/ 171 h 171"/>
                  <a:gd name="T8" fmla="*/ 0 w 149"/>
                  <a:gd name="T9" fmla="*/ 92 h 171"/>
                  <a:gd name="T10" fmla="*/ 78 w 149"/>
                  <a:gd name="T11" fmla="*/ 0 h 171"/>
                  <a:gd name="T12" fmla="*/ 149 w 149"/>
                  <a:gd name="T13" fmla="*/ 97 h 171"/>
                  <a:gd name="T14" fmla="*/ 29 w 149"/>
                  <a:gd name="T15" fmla="*/ 97 h 171"/>
                  <a:gd name="T16" fmla="*/ 77 w 149"/>
                  <a:gd name="T17" fmla="*/ 151 h 171"/>
                  <a:gd name="T18" fmla="*/ 120 w 149"/>
                  <a:gd name="T19" fmla="*/ 118 h 171"/>
                  <a:gd name="T20" fmla="*/ 29 w 149"/>
                  <a:gd name="T21" fmla="*/ 75 h 171"/>
                  <a:gd name="T22" fmla="*/ 121 w 149"/>
                  <a:gd name="T23" fmla="*/ 75 h 171"/>
                  <a:gd name="T24" fmla="*/ 74 w 149"/>
                  <a:gd name="T25" fmla="*/ 26 h 171"/>
                  <a:gd name="T26" fmla="*/ 29 w 149"/>
                  <a:gd name="T27" fmla="*/ 75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49" h="171">
                    <a:moveTo>
                      <a:pt x="120" y="118"/>
                    </a:moveTo>
                    <a:cubicBezTo>
                      <a:pt x="147" y="118"/>
                      <a:pt x="147" y="118"/>
                      <a:pt x="147" y="118"/>
                    </a:cubicBezTo>
                    <a:cubicBezTo>
                      <a:pt x="143" y="136"/>
                      <a:pt x="134" y="151"/>
                      <a:pt x="117" y="163"/>
                    </a:cubicBezTo>
                    <a:cubicBezTo>
                      <a:pt x="108" y="169"/>
                      <a:pt x="94" y="171"/>
                      <a:pt x="73" y="171"/>
                    </a:cubicBezTo>
                    <a:cubicBezTo>
                      <a:pt x="27" y="170"/>
                      <a:pt x="2" y="143"/>
                      <a:pt x="0" y="92"/>
                    </a:cubicBezTo>
                    <a:cubicBezTo>
                      <a:pt x="1" y="32"/>
                      <a:pt x="27" y="2"/>
                      <a:pt x="78" y="0"/>
                    </a:cubicBezTo>
                    <a:cubicBezTo>
                      <a:pt x="125" y="1"/>
                      <a:pt x="148" y="33"/>
                      <a:pt x="149" y="97"/>
                    </a:cubicBezTo>
                    <a:cubicBezTo>
                      <a:pt x="29" y="97"/>
                      <a:pt x="29" y="97"/>
                      <a:pt x="29" y="97"/>
                    </a:cubicBezTo>
                    <a:cubicBezTo>
                      <a:pt x="29" y="133"/>
                      <a:pt x="45" y="151"/>
                      <a:pt x="77" y="151"/>
                    </a:cubicBezTo>
                    <a:cubicBezTo>
                      <a:pt x="100" y="149"/>
                      <a:pt x="114" y="138"/>
                      <a:pt x="120" y="118"/>
                    </a:cubicBezTo>
                    <a:close/>
                    <a:moveTo>
                      <a:pt x="29" y="75"/>
                    </a:moveTo>
                    <a:cubicBezTo>
                      <a:pt x="121" y="75"/>
                      <a:pt x="121" y="75"/>
                      <a:pt x="121" y="75"/>
                    </a:cubicBezTo>
                    <a:cubicBezTo>
                      <a:pt x="119" y="42"/>
                      <a:pt x="103" y="26"/>
                      <a:pt x="74" y="26"/>
                    </a:cubicBezTo>
                    <a:cubicBezTo>
                      <a:pt x="47" y="28"/>
                      <a:pt x="32" y="44"/>
                      <a:pt x="29" y="7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 sz="1800"/>
              </a:p>
            </p:txBody>
          </p:sp>
          <p:sp>
            <p:nvSpPr>
              <p:cNvPr id="116" name="íṧlíḍé">
                <a:extLst>
                  <a:ext uri="{FF2B5EF4-FFF2-40B4-BE49-F238E27FC236}">
                    <a16:creationId xmlns:a16="http://schemas.microsoft.com/office/drawing/2014/main" id="{F4AB2DE8-20EC-4594-92D3-CA5695A10390}"/>
                  </a:ext>
                </a:extLst>
              </p:cNvPr>
              <p:cNvSpPr/>
              <p:nvPr/>
            </p:nvSpPr>
            <p:spPr bwMode="auto">
              <a:xfrm>
                <a:off x="11262261" y="732929"/>
                <a:ext cx="28935" cy="35644"/>
              </a:xfrm>
              <a:custGeom>
                <a:avLst/>
                <a:gdLst>
                  <a:gd name="T0" fmla="*/ 140 w 140"/>
                  <a:gd name="T1" fmla="*/ 61 h 171"/>
                  <a:gd name="T2" fmla="*/ 113 w 140"/>
                  <a:gd name="T3" fmla="*/ 61 h 171"/>
                  <a:gd name="T4" fmla="*/ 75 w 140"/>
                  <a:gd name="T5" fmla="*/ 26 h 171"/>
                  <a:gd name="T6" fmla="*/ 28 w 140"/>
                  <a:gd name="T7" fmla="*/ 87 h 171"/>
                  <a:gd name="T8" fmla="*/ 74 w 140"/>
                  <a:gd name="T9" fmla="*/ 151 h 171"/>
                  <a:gd name="T10" fmla="*/ 113 w 140"/>
                  <a:gd name="T11" fmla="*/ 111 h 171"/>
                  <a:gd name="T12" fmla="*/ 140 w 140"/>
                  <a:gd name="T13" fmla="*/ 111 h 171"/>
                  <a:gd name="T14" fmla="*/ 74 w 140"/>
                  <a:gd name="T15" fmla="*/ 171 h 171"/>
                  <a:gd name="T16" fmla="*/ 0 w 140"/>
                  <a:gd name="T17" fmla="*/ 92 h 171"/>
                  <a:gd name="T18" fmla="*/ 79 w 140"/>
                  <a:gd name="T19" fmla="*/ 0 h 171"/>
                  <a:gd name="T20" fmla="*/ 140 w 140"/>
                  <a:gd name="T21" fmla="*/ 6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40" h="171">
                    <a:moveTo>
                      <a:pt x="140" y="61"/>
                    </a:moveTo>
                    <a:cubicBezTo>
                      <a:pt x="113" y="61"/>
                      <a:pt x="113" y="61"/>
                      <a:pt x="113" y="61"/>
                    </a:cubicBezTo>
                    <a:cubicBezTo>
                      <a:pt x="110" y="37"/>
                      <a:pt x="98" y="26"/>
                      <a:pt x="75" y="26"/>
                    </a:cubicBezTo>
                    <a:cubicBezTo>
                      <a:pt x="46" y="27"/>
                      <a:pt x="30" y="48"/>
                      <a:pt x="28" y="87"/>
                    </a:cubicBezTo>
                    <a:cubicBezTo>
                      <a:pt x="28" y="129"/>
                      <a:pt x="44" y="151"/>
                      <a:pt x="74" y="151"/>
                    </a:cubicBezTo>
                    <a:cubicBezTo>
                      <a:pt x="96" y="149"/>
                      <a:pt x="109" y="136"/>
                      <a:pt x="113" y="111"/>
                    </a:cubicBezTo>
                    <a:cubicBezTo>
                      <a:pt x="140" y="111"/>
                      <a:pt x="140" y="111"/>
                      <a:pt x="140" y="111"/>
                    </a:cubicBezTo>
                    <a:cubicBezTo>
                      <a:pt x="133" y="151"/>
                      <a:pt x="111" y="171"/>
                      <a:pt x="74" y="171"/>
                    </a:cubicBezTo>
                    <a:cubicBezTo>
                      <a:pt x="26" y="170"/>
                      <a:pt x="2" y="143"/>
                      <a:pt x="0" y="92"/>
                    </a:cubicBezTo>
                    <a:cubicBezTo>
                      <a:pt x="2" y="32"/>
                      <a:pt x="28" y="2"/>
                      <a:pt x="79" y="0"/>
                    </a:cubicBezTo>
                    <a:cubicBezTo>
                      <a:pt x="115" y="1"/>
                      <a:pt x="135" y="21"/>
                      <a:pt x="140" y="6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 sz="1800"/>
              </a:p>
            </p:txBody>
          </p:sp>
          <p:sp>
            <p:nvSpPr>
              <p:cNvPr id="117" name="išļïḓé">
                <a:extLst>
                  <a:ext uri="{FF2B5EF4-FFF2-40B4-BE49-F238E27FC236}">
                    <a16:creationId xmlns:a16="http://schemas.microsoft.com/office/drawing/2014/main" id="{5AB17666-C8B9-4C3A-8E9B-73D45D40BDE2}"/>
                  </a:ext>
                </a:extLst>
              </p:cNvPr>
              <p:cNvSpPr/>
              <p:nvPr/>
            </p:nvSpPr>
            <p:spPr bwMode="auto">
              <a:xfrm>
                <a:off x="11297067" y="721607"/>
                <a:ext cx="27258" cy="46547"/>
              </a:xfrm>
              <a:custGeom>
                <a:avLst/>
                <a:gdLst>
                  <a:gd name="T0" fmla="*/ 133 w 133"/>
                  <a:gd name="T1" fmla="*/ 113 h 224"/>
                  <a:gd name="T2" fmla="*/ 133 w 133"/>
                  <a:gd name="T3" fmla="*/ 224 h 224"/>
                  <a:gd name="T4" fmla="*/ 106 w 133"/>
                  <a:gd name="T5" fmla="*/ 224 h 224"/>
                  <a:gd name="T6" fmla="*/ 106 w 133"/>
                  <a:gd name="T7" fmla="*/ 117 h 224"/>
                  <a:gd name="T8" fmla="*/ 73 w 133"/>
                  <a:gd name="T9" fmla="*/ 81 h 224"/>
                  <a:gd name="T10" fmla="*/ 28 w 133"/>
                  <a:gd name="T11" fmla="*/ 135 h 224"/>
                  <a:gd name="T12" fmla="*/ 28 w 133"/>
                  <a:gd name="T13" fmla="*/ 224 h 224"/>
                  <a:gd name="T14" fmla="*/ 0 w 133"/>
                  <a:gd name="T15" fmla="*/ 224 h 224"/>
                  <a:gd name="T16" fmla="*/ 0 w 133"/>
                  <a:gd name="T17" fmla="*/ 0 h 224"/>
                  <a:gd name="T18" fmla="*/ 28 w 133"/>
                  <a:gd name="T19" fmla="*/ 0 h 224"/>
                  <a:gd name="T20" fmla="*/ 28 w 133"/>
                  <a:gd name="T21" fmla="*/ 82 h 224"/>
                  <a:gd name="T22" fmla="*/ 29 w 133"/>
                  <a:gd name="T23" fmla="*/ 82 h 224"/>
                  <a:gd name="T24" fmla="*/ 77 w 133"/>
                  <a:gd name="T25" fmla="*/ 55 h 224"/>
                  <a:gd name="T26" fmla="*/ 133 w 133"/>
                  <a:gd name="T27" fmla="*/ 113 h 2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33" h="224">
                    <a:moveTo>
                      <a:pt x="133" y="113"/>
                    </a:moveTo>
                    <a:cubicBezTo>
                      <a:pt x="133" y="224"/>
                      <a:pt x="133" y="224"/>
                      <a:pt x="133" y="224"/>
                    </a:cubicBezTo>
                    <a:cubicBezTo>
                      <a:pt x="106" y="224"/>
                      <a:pt x="106" y="224"/>
                      <a:pt x="106" y="224"/>
                    </a:cubicBezTo>
                    <a:cubicBezTo>
                      <a:pt x="106" y="117"/>
                      <a:pt x="106" y="117"/>
                      <a:pt x="106" y="117"/>
                    </a:cubicBezTo>
                    <a:cubicBezTo>
                      <a:pt x="107" y="92"/>
                      <a:pt x="96" y="80"/>
                      <a:pt x="73" y="81"/>
                    </a:cubicBezTo>
                    <a:cubicBezTo>
                      <a:pt x="44" y="81"/>
                      <a:pt x="29" y="99"/>
                      <a:pt x="28" y="135"/>
                    </a:cubicBezTo>
                    <a:cubicBezTo>
                      <a:pt x="28" y="224"/>
                      <a:pt x="28" y="224"/>
                      <a:pt x="28" y="224"/>
                    </a:cubicBezTo>
                    <a:cubicBezTo>
                      <a:pt x="0" y="224"/>
                      <a:pt x="0" y="224"/>
                      <a:pt x="0" y="224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8" y="82"/>
                      <a:pt x="28" y="82"/>
                      <a:pt x="28" y="82"/>
                    </a:cubicBezTo>
                    <a:cubicBezTo>
                      <a:pt x="29" y="82"/>
                      <a:pt x="29" y="82"/>
                      <a:pt x="29" y="82"/>
                    </a:cubicBezTo>
                    <a:cubicBezTo>
                      <a:pt x="42" y="64"/>
                      <a:pt x="58" y="55"/>
                      <a:pt x="77" y="55"/>
                    </a:cubicBezTo>
                    <a:cubicBezTo>
                      <a:pt x="114" y="56"/>
                      <a:pt x="133" y="75"/>
                      <a:pt x="133" y="11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 sz="1800"/>
              </a:p>
            </p:txBody>
          </p:sp>
          <p:sp>
            <p:nvSpPr>
              <p:cNvPr id="118" name="ïšḻîḓè">
                <a:extLst>
                  <a:ext uri="{FF2B5EF4-FFF2-40B4-BE49-F238E27FC236}">
                    <a16:creationId xmlns:a16="http://schemas.microsoft.com/office/drawing/2014/main" id="{1E069E19-6306-49BF-970E-C2464CF51714}"/>
                  </a:ext>
                </a:extLst>
              </p:cNvPr>
              <p:cNvSpPr/>
              <p:nvPr/>
            </p:nvSpPr>
            <p:spPr bwMode="auto">
              <a:xfrm>
                <a:off x="11333130" y="732929"/>
                <a:ext cx="27258" cy="35225"/>
              </a:xfrm>
              <a:custGeom>
                <a:avLst/>
                <a:gdLst>
                  <a:gd name="T0" fmla="*/ 133 w 133"/>
                  <a:gd name="T1" fmla="*/ 58 h 169"/>
                  <a:gd name="T2" fmla="*/ 133 w 133"/>
                  <a:gd name="T3" fmla="*/ 169 h 169"/>
                  <a:gd name="T4" fmla="*/ 106 w 133"/>
                  <a:gd name="T5" fmla="*/ 169 h 169"/>
                  <a:gd name="T6" fmla="*/ 106 w 133"/>
                  <a:gd name="T7" fmla="*/ 69 h 169"/>
                  <a:gd name="T8" fmla="*/ 71 w 133"/>
                  <a:gd name="T9" fmla="*/ 26 h 169"/>
                  <a:gd name="T10" fmla="*/ 28 w 133"/>
                  <a:gd name="T11" fmla="*/ 80 h 169"/>
                  <a:gd name="T12" fmla="*/ 28 w 133"/>
                  <a:gd name="T13" fmla="*/ 169 h 169"/>
                  <a:gd name="T14" fmla="*/ 0 w 133"/>
                  <a:gd name="T15" fmla="*/ 169 h 169"/>
                  <a:gd name="T16" fmla="*/ 0 w 133"/>
                  <a:gd name="T17" fmla="*/ 5 h 169"/>
                  <a:gd name="T18" fmla="*/ 27 w 133"/>
                  <a:gd name="T19" fmla="*/ 5 h 169"/>
                  <a:gd name="T20" fmla="*/ 27 w 133"/>
                  <a:gd name="T21" fmla="*/ 28 h 169"/>
                  <a:gd name="T22" fmla="*/ 77 w 133"/>
                  <a:gd name="T23" fmla="*/ 0 h 169"/>
                  <a:gd name="T24" fmla="*/ 133 w 133"/>
                  <a:gd name="T25" fmla="*/ 58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3" h="169">
                    <a:moveTo>
                      <a:pt x="133" y="58"/>
                    </a:moveTo>
                    <a:cubicBezTo>
                      <a:pt x="133" y="169"/>
                      <a:pt x="133" y="169"/>
                      <a:pt x="133" y="169"/>
                    </a:cubicBezTo>
                    <a:cubicBezTo>
                      <a:pt x="106" y="169"/>
                      <a:pt x="106" y="169"/>
                      <a:pt x="106" y="169"/>
                    </a:cubicBezTo>
                    <a:cubicBezTo>
                      <a:pt x="106" y="69"/>
                      <a:pt x="106" y="69"/>
                      <a:pt x="106" y="69"/>
                    </a:cubicBezTo>
                    <a:cubicBezTo>
                      <a:pt x="108" y="38"/>
                      <a:pt x="96" y="24"/>
                      <a:pt x="71" y="26"/>
                    </a:cubicBezTo>
                    <a:cubicBezTo>
                      <a:pt x="43" y="27"/>
                      <a:pt x="29" y="45"/>
                      <a:pt x="28" y="80"/>
                    </a:cubicBezTo>
                    <a:cubicBezTo>
                      <a:pt x="28" y="169"/>
                      <a:pt x="28" y="169"/>
                      <a:pt x="28" y="169"/>
                    </a:cubicBezTo>
                    <a:cubicBezTo>
                      <a:pt x="0" y="169"/>
                      <a:pt x="0" y="169"/>
                      <a:pt x="0" y="169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27" y="5"/>
                      <a:pt x="27" y="5"/>
                      <a:pt x="27" y="5"/>
                    </a:cubicBezTo>
                    <a:cubicBezTo>
                      <a:pt x="27" y="28"/>
                      <a:pt x="27" y="28"/>
                      <a:pt x="27" y="28"/>
                    </a:cubicBezTo>
                    <a:cubicBezTo>
                      <a:pt x="40" y="9"/>
                      <a:pt x="57" y="0"/>
                      <a:pt x="77" y="0"/>
                    </a:cubicBezTo>
                    <a:cubicBezTo>
                      <a:pt x="114" y="1"/>
                      <a:pt x="133" y="20"/>
                      <a:pt x="133" y="5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 sz="1800"/>
              </a:p>
            </p:txBody>
          </p:sp>
          <p:sp>
            <p:nvSpPr>
              <p:cNvPr id="119" name="ïṡḷïḍê">
                <a:extLst>
                  <a:ext uri="{FF2B5EF4-FFF2-40B4-BE49-F238E27FC236}">
                    <a16:creationId xmlns:a16="http://schemas.microsoft.com/office/drawing/2014/main" id="{10D11FAC-1070-41FE-8B29-44FE1818EFD2}"/>
                  </a:ext>
                </a:extLst>
              </p:cNvPr>
              <p:cNvSpPr/>
              <p:nvPr/>
            </p:nvSpPr>
            <p:spPr bwMode="auto">
              <a:xfrm>
                <a:off x="11367097" y="732929"/>
                <a:ext cx="31451" cy="35644"/>
              </a:xfrm>
              <a:custGeom>
                <a:avLst/>
                <a:gdLst>
                  <a:gd name="T0" fmla="*/ 0 w 152"/>
                  <a:gd name="T1" fmla="*/ 87 h 171"/>
                  <a:gd name="T2" fmla="*/ 76 w 152"/>
                  <a:gd name="T3" fmla="*/ 0 h 171"/>
                  <a:gd name="T4" fmla="*/ 152 w 152"/>
                  <a:gd name="T5" fmla="*/ 87 h 171"/>
                  <a:gd name="T6" fmla="*/ 76 w 152"/>
                  <a:gd name="T7" fmla="*/ 171 h 171"/>
                  <a:gd name="T8" fmla="*/ 0 w 152"/>
                  <a:gd name="T9" fmla="*/ 87 h 171"/>
                  <a:gd name="T10" fmla="*/ 28 w 152"/>
                  <a:gd name="T11" fmla="*/ 87 h 171"/>
                  <a:gd name="T12" fmla="*/ 76 w 152"/>
                  <a:gd name="T13" fmla="*/ 149 h 171"/>
                  <a:gd name="T14" fmla="*/ 124 w 152"/>
                  <a:gd name="T15" fmla="*/ 87 h 171"/>
                  <a:gd name="T16" fmla="*/ 76 w 152"/>
                  <a:gd name="T17" fmla="*/ 24 h 171"/>
                  <a:gd name="T18" fmla="*/ 28 w 152"/>
                  <a:gd name="T19" fmla="*/ 87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52" h="171">
                    <a:moveTo>
                      <a:pt x="0" y="87"/>
                    </a:moveTo>
                    <a:cubicBezTo>
                      <a:pt x="4" y="31"/>
                      <a:pt x="29" y="2"/>
                      <a:pt x="76" y="0"/>
                    </a:cubicBezTo>
                    <a:cubicBezTo>
                      <a:pt x="124" y="2"/>
                      <a:pt x="149" y="31"/>
                      <a:pt x="152" y="87"/>
                    </a:cubicBezTo>
                    <a:cubicBezTo>
                      <a:pt x="149" y="142"/>
                      <a:pt x="124" y="170"/>
                      <a:pt x="76" y="171"/>
                    </a:cubicBezTo>
                    <a:cubicBezTo>
                      <a:pt x="29" y="170"/>
                      <a:pt x="4" y="142"/>
                      <a:pt x="0" y="87"/>
                    </a:cubicBezTo>
                    <a:close/>
                    <a:moveTo>
                      <a:pt x="28" y="87"/>
                    </a:moveTo>
                    <a:cubicBezTo>
                      <a:pt x="31" y="128"/>
                      <a:pt x="47" y="149"/>
                      <a:pt x="76" y="149"/>
                    </a:cubicBezTo>
                    <a:cubicBezTo>
                      <a:pt x="106" y="149"/>
                      <a:pt x="122" y="128"/>
                      <a:pt x="124" y="87"/>
                    </a:cubicBezTo>
                    <a:cubicBezTo>
                      <a:pt x="122" y="46"/>
                      <a:pt x="106" y="25"/>
                      <a:pt x="76" y="24"/>
                    </a:cubicBezTo>
                    <a:cubicBezTo>
                      <a:pt x="47" y="25"/>
                      <a:pt x="31" y="46"/>
                      <a:pt x="28" y="8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 sz="1800"/>
              </a:p>
            </p:txBody>
          </p:sp>
          <p:sp>
            <p:nvSpPr>
              <p:cNvPr id="120" name="îşļíḋe">
                <a:extLst>
                  <a:ext uri="{FF2B5EF4-FFF2-40B4-BE49-F238E27FC236}">
                    <a16:creationId xmlns:a16="http://schemas.microsoft.com/office/drawing/2014/main" id="{D7D59A13-5F6C-4A29-BA42-46AA267D2631}"/>
                  </a:ext>
                </a:extLst>
              </p:cNvPr>
              <p:cNvSpPr/>
              <p:nvPr/>
            </p:nvSpPr>
            <p:spPr bwMode="auto">
              <a:xfrm>
                <a:off x="11405258" y="721607"/>
                <a:ext cx="5871" cy="46547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 sz="1800"/>
              </a:p>
            </p:txBody>
          </p:sp>
          <p:sp>
            <p:nvSpPr>
              <p:cNvPr id="121" name="íṩľide">
                <a:extLst>
                  <a:ext uri="{FF2B5EF4-FFF2-40B4-BE49-F238E27FC236}">
                    <a16:creationId xmlns:a16="http://schemas.microsoft.com/office/drawing/2014/main" id="{8D3DB728-D3FD-4DA3-888E-D17BD5198EF8}"/>
                  </a:ext>
                </a:extLst>
              </p:cNvPr>
              <p:cNvSpPr/>
              <p:nvPr/>
            </p:nvSpPr>
            <p:spPr bwMode="auto">
              <a:xfrm>
                <a:off x="11417419" y="732929"/>
                <a:ext cx="31451" cy="35644"/>
              </a:xfrm>
              <a:custGeom>
                <a:avLst/>
                <a:gdLst>
                  <a:gd name="T0" fmla="*/ 0 w 152"/>
                  <a:gd name="T1" fmla="*/ 87 h 171"/>
                  <a:gd name="T2" fmla="*/ 76 w 152"/>
                  <a:gd name="T3" fmla="*/ 0 h 171"/>
                  <a:gd name="T4" fmla="*/ 152 w 152"/>
                  <a:gd name="T5" fmla="*/ 87 h 171"/>
                  <a:gd name="T6" fmla="*/ 76 w 152"/>
                  <a:gd name="T7" fmla="*/ 171 h 171"/>
                  <a:gd name="T8" fmla="*/ 0 w 152"/>
                  <a:gd name="T9" fmla="*/ 87 h 171"/>
                  <a:gd name="T10" fmla="*/ 28 w 152"/>
                  <a:gd name="T11" fmla="*/ 87 h 171"/>
                  <a:gd name="T12" fmla="*/ 76 w 152"/>
                  <a:gd name="T13" fmla="*/ 149 h 171"/>
                  <a:gd name="T14" fmla="*/ 124 w 152"/>
                  <a:gd name="T15" fmla="*/ 87 h 171"/>
                  <a:gd name="T16" fmla="*/ 76 w 152"/>
                  <a:gd name="T17" fmla="*/ 24 h 171"/>
                  <a:gd name="T18" fmla="*/ 28 w 152"/>
                  <a:gd name="T19" fmla="*/ 87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52" h="171">
                    <a:moveTo>
                      <a:pt x="0" y="87"/>
                    </a:moveTo>
                    <a:cubicBezTo>
                      <a:pt x="3" y="31"/>
                      <a:pt x="29" y="2"/>
                      <a:pt x="76" y="0"/>
                    </a:cubicBezTo>
                    <a:cubicBezTo>
                      <a:pt x="123" y="2"/>
                      <a:pt x="149" y="31"/>
                      <a:pt x="152" y="87"/>
                    </a:cubicBezTo>
                    <a:cubicBezTo>
                      <a:pt x="149" y="142"/>
                      <a:pt x="123" y="170"/>
                      <a:pt x="76" y="171"/>
                    </a:cubicBezTo>
                    <a:cubicBezTo>
                      <a:pt x="29" y="170"/>
                      <a:pt x="3" y="142"/>
                      <a:pt x="0" y="87"/>
                    </a:cubicBezTo>
                    <a:close/>
                    <a:moveTo>
                      <a:pt x="28" y="87"/>
                    </a:moveTo>
                    <a:cubicBezTo>
                      <a:pt x="31" y="128"/>
                      <a:pt x="47" y="149"/>
                      <a:pt x="76" y="149"/>
                    </a:cubicBezTo>
                    <a:cubicBezTo>
                      <a:pt x="105" y="149"/>
                      <a:pt x="121" y="128"/>
                      <a:pt x="124" y="87"/>
                    </a:cubicBezTo>
                    <a:cubicBezTo>
                      <a:pt x="121" y="46"/>
                      <a:pt x="105" y="25"/>
                      <a:pt x="76" y="24"/>
                    </a:cubicBezTo>
                    <a:cubicBezTo>
                      <a:pt x="47" y="25"/>
                      <a:pt x="31" y="46"/>
                      <a:pt x="28" y="8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 sz="1800"/>
              </a:p>
            </p:txBody>
          </p:sp>
          <p:sp>
            <p:nvSpPr>
              <p:cNvPr id="122" name="ïSļídê">
                <a:extLst>
                  <a:ext uri="{FF2B5EF4-FFF2-40B4-BE49-F238E27FC236}">
                    <a16:creationId xmlns:a16="http://schemas.microsoft.com/office/drawing/2014/main" id="{B27E9A8F-A436-4C7E-9A8C-2365D0EB0C85}"/>
                  </a:ext>
                </a:extLst>
              </p:cNvPr>
              <p:cNvSpPr/>
              <p:nvPr/>
            </p:nvSpPr>
            <p:spPr bwMode="auto">
              <a:xfrm>
                <a:off x="11453482" y="732929"/>
                <a:ext cx="30193" cy="48644"/>
              </a:xfrm>
              <a:custGeom>
                <a:avLst/>
                <a:gdLst>
                  <a:gd name="T0" fmla="*/ 30 w 145"/>
                  <a:gd name="T1" fmla="*/ 87 h 235"/>
                  <a:gd name="T2" fmla="*/ 74 w 145"/>
                  <a:gd name="T3" fmla="*/ 151 h 235"/>
                  <a:gd name="T4" fmla="*/ 118 w 145"/>
                  <a:gd name="T5" fmla="*/ 96 h 235"/>
                  <a:gd name="T6" fmla="*/ 74 w 145"/>
                  <a:gd name="T7" fmla="*/ 26 h 235"/>
                  <a:gd name="T8" fmla="*/ 30 w 145"/>
                  <a:gd name="T9" fmla="*/ 87 h 235"/>
                  <a:gd name="T10" fmla="*/ 144 w 145"/>
                  <a:gd name="T11" fmla="*/ 5 h 235"/>
                  <a:gd name="T12" fmla="*/ 144 w 145"/>
                  <a:gd name="T13" fmla="*/ 156 h 235"/>
                  <a:gd name="T14" fmla="*/ 69 w 145"/>
                  <a:gd name="T15" fmla="*/ 235 h 235"/>
                  <a:gd name="T16" fmla="*/ 5 w 145"/>
                  <a:gd name="T17" fmla="*/ 186 h 235"/>
                  <a:gd name="T18" fmla="*/ 33 w 145"/>
                  <a:gd name="T19" fmla="*/ 186 h 235"/>
                  <a:gd name="T20" fmla="*/ 70 w 145"/>
                  <a:gd name="T21" fmla="*/ 213 h 235"/>
                  <a:gd name="T22" fmla="*/ 117 w 145"/>
                  <a:gd name="T23" fmla="*/ 158 h 235"/>
                  <a:gd name="T24" fmla="*/ 117 w 145"/>
                  <a:gd name="T25" fmla="*/ 151 h 235"/>
                  <a:gd name="T26" fmla="*/ 117 w 145"/>
                  <a:gd name="T27" fmla="*/ 152 h 235"/>
                  <a:gd name="T28" fmla="*/ 73 w 145"/>
                  <a:gd name="T29" fmla="*/ 171 h 235"/>
                  <a:gd name="T30" fmla="*/ 0 w 145"/>
                  <a:gd name="T31" fmla="*/ 82 h 235"/>
                  <a:gd name="T32" fmla="*/ 69 w 145"/>
                  <a:gd name="T33" fmla="*/ 0 h 235"/>
                  <a:gd name="T34" fmla="*/ 118 w 145"/>
                  <a:gd name="T35" fmla="*/ 28 h 235"/>
                  <a:gd name="T36" fmla="*/ 118 w 145"/>
                  <a:gd name="T37" fmla="*/ 5 h 235"/>
                  <a:gd name="T38" fmla="*/ 144 w 145"/>
                  <a:gd name="T39" fmla="*/ 5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45" h="235">
                    <a:moveTo>
                      <a:pt x="30" y="87"/>
                    </a:moveTo>
                    <a:cubicBezTo>
                      <a:pt x="30" y="129"/>
                      <a:pt x="45" y="150"/>
                      <a:pt x="74" y="151"/>
                    </a:cubicBezTo>
                    <a:cubicBezTo>
                      <a:pt x="102" y="148"/>
                      <a:pt x="117" y="130"/>
                      <a:pt x="118" y="96"/>
                    </a:cubicBezTo>
                    <a:cubicBezTo>
                      <a:pt x="119" y="49"/>
                      <a:pt x="104" y="26"/>
                      <a:pt x="74" y="26"/>
                    </a:cubicBezTo>
                    <a:cubicBezTo>
                      <a:pt x="44" y="26"/>
                      <a:pt x="29" y="46"/>
                      <a:pt x="30" y="87"/>
                    </a:cubicBezTo>
                    <a:close/>
                    <a:moveTo>
                      <a:pt x="144" y="5"/>
                    </a:moveTo>
                    <a:cubicBezTo>
                      <a:pt x="144" y="156"/>
                      <a:pt x="144" y="156"/>
                      <a:pt x="144" y="156"/>
                    </a:cubicBezTo>
                    <a:cubicBezTo>
                      <a:pt x="145" y="209"/>
                      <a:pt x="120" y="235"/>
                      <a:pt x="69" y="235"/>
                    </a:cubicBezTo>
                    <a:cubicBezTo>
                      <a:pt x="30" y="235"/>
                      <a:pt x="9" y="219"/>
                      <a:pt x="5" y="186"/>
                    </a:cubicBezTo>
                    <a:cubicBezTo>
                      <a:pt x="33" y="186"/>
                      <a:pt x="33" y="186"/>
                      <a:pt x="33" y="186"/>
                    </a:cubicBezTo>
                    <a:cubicBezTo>
                      <a:pt x="37" y="204"/>
                      <a:pt x="49" y="213"/>
                      <a:pt x="70" y="213"/>
                    </a:cubicBezTo>
                    <a:cubicBezTo>
                      <a:pt x="103" y="213"/>
                      <a:pt x="118" y="195"/>
                      <a:pt x="117" y="158"/>
                    </a:cubicBezTo>
                    <a:cubicBezTo>
                      <a:pt x="117" y="151"/>
                      <a:pt x="117" y="151"/>
                      <a:pt x="117" y="151"/>
                    </a:cubicBezTo>
                    <a:cubicBezTo>
                      <a:pt x="117" y="152"/>
                      <a:pt x="117" y="152"/>
                      <a:pt x="117" y="152"/>
                    </a:cubicBezTo>
                    <a:cubicBezTo>
                      <a:pt x="107" y="165"/>
                      <a:pt x="92" y="171"/>
                      <a:pt x="73" y="171"/>
                    </a:cubicBezTo>
                    <a:cubicBezTo>
                      <a:pt x="27" y="170"/>
                      <a:pt x="3" y="140"/>
                      <a:pt x="0" y="82"/>
                    </a:cubicBezTo>
                    <a:cubicBezTo>
                      <a:pt x="3" y="30"/>
                      <a:pt x="26" y="2"/>
                      <a:pt x="69" y="0"/>
                    </a:cubicBezTo>
                    <a:cubicBezTo>
                      <a:pt x="89" y="0"/>
                      <a:pt x="106" y="9"/>
                      <a:pt x="118" y="28"/>
                    </a:cubicBezTo>
                    <a:cubicBezTo>
                      <a:pt x="118" y="5"/>
                      <a:pt x="118" y="5"/>
                      <a:pt x="118" y="5"/>
                    </a:cubicBezTo>
                    <a:lnTo>
                      <a:pt x="144" y="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 sz="1800"/>
              </a:p>
            </p:txBody>
          </p:sp>
          <p:sp>
            <p:nvSpPr>
              <p:cNvPr id="123" name="işḷíḑè">
                <a:extLst>
                  <a:ext uri="{FF2B5EF4-FFF2-40B4-BE49-F238E27FC236}">
                    <a16:creationId xmlns:a16="http://schemas.microsoft.com/office/drawing/2014/main" id="{CDB414FC-16C0-44D5-8D49-A206F5467CBA}"/>
                  </a:ext>
                </a:extLst>
              </p:cNvPr>
              <p:cNvSpPr/>
              <p:nvPr/>
            </p:nvSpPr>
            <p:spPr bwMode="auto">
              <a:xfrm>
                <a:off x="11487868" y="734187"/>
                <a:ext cx="31032" cy="47386"/>
              </a:xfrm>
              <a:custGeom>
                <a:avLst/>
                <a:gdLst>
                  <a:gd name="T0" fmla="*/ 76 w 149"/>
                  <a:gd name="T1" fmla="*/ 135 h 229"/>
                  <a:gd name="T2" fmla="*/ 119 w 149"/>
                  <a:gd name="T3" fmla="*/ 0 h 229"/>
                  <a:gd name="T4" fmla="*/ 149 w 149"/>
                  <a:gd name="T5" fmla="*/ 0 h 229"/>
                  <a:gd name="T6" fmla="*/ 132 w 149"/>
                  <a:gd name="T7" fmla="*/ 48 h 229"/>
                  <a:gd name="T8" fmla="*/ 90 w 149"/>
                  <a:gd name="T9" fmla="*/ 160 h 229"/>
                  <a:gd name="T10" fmla="*/ 61 w 149"/>
                  <a:gd name="T11" fmla="*/ 218 h 229"/>
                  <a:gd name="T12" fmla="*/ 25 w 149"/>
                  <a:gd name="T13" fmla="*/ 228 h 229"/>
                  <a:gd name="T14" fmla="*/ 14 w 149"/>
                  <a:gd name="T15" fmla="*/ 225 h 229"/>
                  <a:gd name="T16" fmla="*/ 14 w 149"/>
                  <a:gd name="T17" fmla="*/ 201 h 229"/>
                  <a:gd name="T18" fmla="*/ 17 w 149"/>
                  <a:gd name="T19" fmla="*/ 202 h 229"/>
                  <a:gd name="T20" fmla="*/ 30 w 149"/>
                  <a:gd name="T21" fmla="*/ 204 h 229"/>
                  <a:gd name="T22" fmla="*/ 60 w 149"/>
                  <a:gd name="T23" fmla="*/ 166 h 229"/>
                  <a:gd name="T24" fmla="*/ 0 w 149"/>
                  <a:gd name="T25" fmla="*/ 0 h 229"/>
                  <a:gd name="T26" fmla="*/ 30 w 149"/>
                  <a:gd name="T27" fmla="*/ 0 h 229"/>
                  <a:gd name="T28" fmla="*/ 74 w 149"/>
                  <a:gd name="T29" fmla="*/ 135 h 229"/>
                  <a:gd name="T30" fmla="*/ 76 w 149"/>
                  <a:gd name="T31" fmla="*/ 135 h 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49" h="229">
                    <a:moveTo>
                      <a:pt x="76" y="135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149" y="0"/>
                      <a:pt x="149" y="0"/>
                      <a:pt x="149" y="0"/>
                    </a:cubicBezTo>
                    <a:cubicBezTo>
                      <a:pt x="145" y="10"/>
                      <a:pt x="139" y="26"/>
                      <a:pt x="132" y="48"/>
                    </a:cubicBezTo>
                    <a:cubicBezTo>
                      <a:pt x="114" y="97"/>
                      <a:pt x="100" y="135"/>
                      <a:pt x="90" y="160"/>
                    </a:cubicBezTo>
                    <a:cubicBezTo>
                      <a:pt x="76" y="195"/>
                      <a:pt x="67" y="214"/>
                      <a:pt x="61" y="218"/>
                    </a:cubicBezTo>
                    <a:cubicBezTo>
                      <a:pt x="55" y="225"/>
                      <a:pt x="43" y="229"/>
                      <a:pt x="25" y="228"/>
                    </a:cubicBezTo>
                    <a:cubicBezTo>
                      <a:pt x="22" y="228"/>
                      <a:pt x="18" y="227"/>
                      <a:pt x="14" y="225"/>
                    </a:cubicBezTo>
                    <a:cubicBezTo>
                      <a:pt x="14" y="201"/>
                      <a:pt x="14" y="201"/>
                      <a:pt x="14" y="201"/>
                    </a:cubicBezTo>
                    <a:cubicBezTo>
                      <a:pt x="15" y="201"/>
                      <a:pt x="16" y="201"/>
                      <a:pt x="17" y="202"/>
                    </a:cubicBezTo>
                    <a:cubicBezTo>
                      <a:pt x="22" y="204"/>
                      <a:pt x="26" y="204"/>
                      <a:pt x="30" y="204"/>
                    </a:cubicBezTo>
                    <a:cubicBezTo>
                      <a:pt x="41" y="209"/>
                      <a:pt x="51" y="196"/>
                      <a:pt x="60" y="166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74" y="135"/>
                      <a:pt x="74" y="135"/>
                      <a:pt x="74" y="135"/>
                    </a:cubicBezTo>
                    <a:lnTo>
                      <a:pt x="76" y="13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 sz="1800"/>
              </a:p>
            </p:txBody>
          </p:sp>
        </p:grpSp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048F3111-B36F-4FC0-8EDC-B92F7C0238CC}"/>
                </a:ext>
              </a:extLst>
            </p:cNvPr>
            <p:cNvGrpSpPr/>
            <p:nvPr/>
          </p:nvGrpSpPr>
          <p:grpSpPr>
            <a:xfrm>
              <a:off x="660400" y="478901"/>
              <a:ext cx="601275" cy="454750"/>
              <a:chOff x="2201863" y="2538413"/>
              <a:chExt cx="1776413" cy="1781175"/>
            </a:xfrm>
            <a:solidFill>
              <a:schemeClr val="accent1"/>
            </a:solidFill>
          </p:grpSpPr>
          <p:sp>
            <p:nvSpPr>
              <p:cNvPr id="20" name="íṣḷîďé">
                <a:extLst>
                  <a:ext uri="{FF2B5EF4-FFF2-40B4-BE49-F238E27FC236}">
                    <a16:creationId xmlns:a16="http://schemas.microsoft.com/office/drawing/2014/main" id="{B7E81E25-B7AE-4531-A87E-AED8DDFC55C9}"/>
                  </a:ext>
                </a:extLst>
              </p:cNvPr>
              <p:cNvSpPr/>
              <p:nvPr/>
            </p:nvSpPr>
            <p:spPr bwMode="auto">
              <a:xfrm>
                <a:off x="2201863" y="2538413"/>
                <a:ext cx="1776413" cy="1781175"/>
              </a:xfrm>
              <a:prstGeom prst="ellipse">
                <a:avLst/>
              </a:prstGeom>
              <a:noFill/>
              <a:ln w="19050" cap="flat">
                <a:solidFill>
                  <a:schemeClr val="accent1"/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sz="1800"/>
              </a:p>
            </p:txBody>
          </p:sp>
          <p:sp>
            <p:nvSpPr>
              <p:cNvPr id="21" name="îSlïdê">
                <a:extLst>
                  <a:ext uri="{FF2B5EF4-FFF2-40B4-BE49-F238E27FC236}">
                    <a16:creationId xmlns:a16="http://schemas.microsoft.com/office/drawing/2014/main" id="{8E726C61-BFA6-4DEB-A025-16A34B908257}"/>
                  </a:ext>
                </a:extLst>
              </p:cNvPr>
              <p:cNvSpPr/>
              <p:nvPr/>
            </p:nvSpPr>
            <p:spPr bwMode="auto">
              <a:xfrm>
                <a:off x="2349501" y="2976563"/>
                <a:ext cx="158750" cy="184150"/>
              </a:xfrm>
              <a:custGeom>
                <a:avLst/>
                <a:gdLst>
                  <a:gd name="T0" fmla="*/ 0 w 202"/>
                  <a:gd name="T1" fmla="*/ 96 h 233"/>
                  <a:gd name="T2" fmla="*/ 20 w 202"/>
                  <a:gd name="T3" fmla="*/ 58 h 233"/>
                  <a:gd name="T4" fmla="*/ 27 w 202"/>
                  <a:gd name="T5" fmla="*/ 65 h 233"/>
                  <a:gd name="T6" fmla="*/ 26 w 202"/>
                  <a:gd name="T7" fmla="*/ 70 h 233"/>
                  <a:gd name="T8" fmla="*/ 25 w 202"/>
                  <a:gd name="T9" fmla="*/ 75 h 233"/>
                  <a:gd name="T10" fmla="*/ 27 w 202"/>
                  <a:gd name="T11" fmla="*/ 81 h 233"/>
                  <a:gd name="T12" fmla="*/ 34 w 202"/>
                  <a:gd name="T13" fmla="*/ 88 h 233"/>
                  <a:gd name="T14" fmla="*/ 88 w 202"/>
                  <a:gd name="T15" fmla="*/ 137 h 233"/>
                  <a:gd name="T16" fmla="*/ 110 w 202"/>
                  <a:gd name="T17" fmla="*/ 93 h 233"/>
                  <a:gd name="T18" fmla="*/ 57 w 202"/>
                  <a:gd name="T19" fmla="*/ 46 h 233"/>
                  <a:gd name="T20" fmla="*/ 51 w 202"/>
                  <a:gd name="T21" fmla="*/ 41 h 233"/>
                  <a:gd name="T22" fmla="*/ 45 w 202"/>
                  <a:gd name="T23" fmla="*/ 40 h 233"/>
                  <a:gd name="T24" fmla="*/ 41 w 202"/>
                  <a:gd name="T25" fmla="*/ 42 h 233"/>
                  <a:gd name="T26" fmla="*/ 37 w 202"/>
                  <a:gd name="T27" fmla="*/ 46 h 233"/>
                  <a:gd name="T28" fmla="*/ 30 w 202"/>
                  <a:gd name="T29" fmla="*/ 39 h 233"/>
                  <a:gd name="T30" fmla="*/ 49 w 202"/>
                  <a:gd name="T31" fmla="*/ 0 h 233"/>
                  <a:gd name="T32" fmla="*/ 57 w 202"/>
                  <a:gd name="T33" fmla="*/ 7 h 233"/>
                  <a:gd name="T34" fmla="*/ 55 w 202"/>
                  <a:gd name="T35" fmla="*/ 12 h 233"/>
                  <a:gd name="T36" fmla="*/ 55 w 202"/>
                  <a:gd name="T37" fmla="*/ 17 h 233"/>
                  <a:gd name="T38" fmla="*/ 57 w 202"/>
                  <a:gd name="T39" fmla="*/ 24 h 233"/>
                  <a:gd name="T40" fmla="*/ 63 w 202"/>
                  <a:gd name="T41" fmla="*/ 31 h 233"/>
                  <a:gd name="T42" fmla="*/ 174 w 202"/>
                  <a:gd name="T43" fmla="*/ 129 h 233"/>
                  <a:gd name="T44" fmla="*/ 180 w 202"/>
                  <a:gd name="T45" fmla="*/ 134 h 233"/>
                  <a:gd name="T46" fmla="*/ 186 w 202"/>
                  <a:gd name="T47" fmla="*/ 135 h 233"/>
                  <a:gd name="T48" fmla="*/ 191 w 202"/>
                  <a:gd name="T49" fmla="*/ 133 h 233"/>
                  <a:gd name="T50" fmla="*/ 194 w 202"/>
                  <a:gd name="T51" fmla="*/ 130 h 233"/>
                  <a:gd name="T52" fmla="*/ 202 w 202"/>
                  <a:gd name="T53" fmla="*/ 137 h 233"/>
                  <a:gd name="T54" fmla="*/ 182 w 202"/>
                  <a:gd name="T55" fmla="*/ 175 h 233"/>
                  <a:gd name="T56" fmla="*/ 175 w 202"/>
                  <a:gd name="T57" fmla="*/ 169 h 233"/>
                  <a:gd name="T58" fmla="*/ 176 w 202"/>
                  <a:gd name="T59" fmla="*/ 163 h 233"/>
                  <a:gd name="T60" fmla="*/ 176 w 202"/>
                  <a:gd name="T61" fmla="*/ 158 h 233"/>
                  <a:gd name="T62" fmla="*/ 174 w 202"/>
                  <a:gd name="T63" fmla="*/ 151 h 233"/>
                  <a:gd name="T64" fmla="*/ 167 w 202"/>
                  <a:gd name="T65" fmla="*/ 144 h 233"/>
                  <a:gd name="T66" fmla="*/ 120 w 202"/>
                  <a:gd name="T67" fmla="*/ 102 h 233"/>
                  <a:gd name="T68" fmla="*/ 98 w 202"/>
                  <a:gd name="T69" fmla="*/ 146 h 233"/>
                  <a:gd name="T70" fmla="*/ 144 w 202"/>
                  <a:gd name="T71" fmla="*/ 187 h 233"/>
                  <a:gd name="T72" fmla="*/ 151 w 202"/>
                  <a:gd name="T73" fmla="*/ 192 h 233"/>
                  <a:gd name="T74" fmla="*/ 157 w 202"/>
                  <a:gd name="T75" fmla="*/ 193 h 233"/>
                  <a:gd name="T76" fmla="*/ 161 w 202"/>
                  <a:gd name="T77" fmla="*/ 191 h 233"/>
                  <a:gd name="T78" fmla="*/ 165 w 202"/>
                  <a:gd name="T79" fmla="*/ 188 h 233"/>
                  <a:gd name="T80" fmla="*/ 172 w 202"/>
                  <a:gd name="T81" fmla="*/ 194 h 233"/>
                  <a:gd name="T82" fmla="*/ 152 w 202"/>
                  <a:gd name="T83" fmla="*/ 233 h 233"/>
                  <a:gd name="T84" fmla="*/ 145 w 202"/>
                  <a:gd name="T85" fmla="*/ 226 h 233"/>
                  <a:gd name="T86" fmla="*/ 146 w 202"/>
                  <a:gd name="T87" fmla="*/ 221 h 233"/>
                  <a:gd name="T88" fmla="*/ 147 w 202"/>
                  <a:gd name="T89" fmla="*/ 215 h 233"/>
                  <a:gd name="T90" fmla="*/ 144 w 202"/>
                  <a:gd name="T91" fmla="*/ 208 h 233"/>
                  <a:gd name="T92" fmla="*/ 138 w 202"/>
                  <a:gd name="T93" fmla="*/ 202 h 233"/>
                  <a:gd name="T94" fmla="*/ 28 w 202"/>
                  <a:gd name="T95" fmla="*/ 103 h 233"/>
                  <a:gd name="T96" fmla="*/ 21 w 202"/>
                  <a:gd name="T97" fmla="*/ 98 h 233"/>
                  <a:gd name="T98" fmla="*/ 15 w 202"/>
                  <a:gd name="T99" fmla="*/ 97 h 233"/>
                  <a:gd name="T100" fmla="*/ 11 w 202"/>
                  <a:gd name="T101" fmla="*/ 99 h 233"/>
                  <a:gd name="T102" fmla="*/ 7 w 202"/>
                  <a:gd name="T103" fmla="*/ 103 h 233"/>
                  <a:gd name="T104" fmla="*/ 0 w 202"/>
                  <a:gd name="T105" fmla="*/ 96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02" h="233">
                    <a:moveTo>
                      <a:pt x="0" y="96"/>
                    </a:moveTo>
                    <a:cubicBezTo>
                      <a:pt x="20" y="58"/>
                      <a:pt x="20" y="58"/>
                      <a:pt x="20" y="58"/>
                    </a:cubicBezTo>
                    <a:cubicBezTo>
                      <a:pt x="27" y="65"/>
                      <a:pt x="27" y="65"/>
                      <a:pt x="27" y="65"/>
                    </a:cubicBezTo>
                    <a:cubicBezTo>
                      <a:pt x="27" y="66"/>
                      <a:pt x="26" y="67"/>
                      <a:pt x="26" y="70"/>
                    </a:cubicBezTo>
                    <a:cubicBezTo>
                      <a:pt x="25" y="72"/>
                      <a:pt x="25" y="74"/>
                      <a:pt x="25" y="75"/>
                    </a:cubicBezTo>
                    <a:cubicBezTo>
                      <a:pt x="25" y="77"/>
                      <a:pt x="26" y="79"/>
                      <a:pt x="27" y="81"/>
                    </a:cubicBezTo>
                    <a:cubicBezTo>
                      <a:pt x="29" y="83"/>
                      <a:pt x="31" y="86"/>
                      <a:pt x="34" y="88"/>
                    </a:cubicBezTo>
                    <a:cubicBezTo>
                      <a:pt x="88" y="137"/>
                      <a:pt x="88" y="137"/>
                      <a:pt x="88" y="137"/>
                    </a:cubicBezTo>
                    <a:cubicBezTo>
                      <a:pt x="110" y="93"/>
                      <a:pt x="110" y="93"/>
                      <a:pt x="110" y="93"/>
                    </a:cubicBezTo>
                    <a:cubicBezTo>
                      <a:pt x="57" y="46"/>
                      <a:pt x="57" y="46"/>
                      <a:pt x="57" y="46"/>
                    </a:cubicBezTo>
                    <a:cubicBezTo>
                      <a:pt x="55" y="44"/>
                      <a:pt x="53" y="42"/>
                      <a:pt x="51" y="41"/>
                    </a:cubicBezTo>
                    <a:cubicBezTo>
                      <a:pt x="49" y="40"/>
                      <a:pt x="47" y="39"/>
                      <a:pt x="45" y="40"/>
                    </a:cubicBezTo>
                    <a:cubicBezTo>
                      <a:pt x="43" y="40"/>
                      <a:pt x="42" y="41"/>
                      <a:pt x="41" y="42"/>
                    </a:cubicBezTo>
                    <a:cubicBezTo>
                      <a:pt x="39" y="43"/>
                      <a:pt x="38" y="44"/>
                      <a:pt x="37" y="46"/>
                    </a:cubicBezTo>
                    <a:cubicBezTo>
                      <a:pt x="30" y="39"/>
                      <a:pt x="30" y="39"/>
                      <a:pt x="30" y="39"/>
                    </a:cubicBezTo>
                    <a:cubicBezTo>
                      <a:pt x="49" y="0"/>
                      <a:pt x="49" y="0"/>
                      <a:pt x="49" y="0"/>
                    </a:cubicBezTo>
                    <a:cubicBezTo>
                      <a:pt x="57" y="7"/>
                      <a:pt x="57" y="7"/>
                      <a:pt x="57" y="7"/>
                    </a:cubicBezTo>
                    <a:cubicBezTo>
                      <a:pt x="57" y="8"/>
                      <a:pt x="56" y="10"/>
                      <a:pt x="55" y="12"/>
                    </a:cubicBezTo>
                    <a:cubicBezTo>
                      <a:pt x="55" y="14"/>
                      <a:pt x="54" y="16"/>
                      <a:pt x="55" y="17"/>
                    </a:cubicBezTo>
                    <a:cubicBezTo>
                      <a:pt x="55" y="19"/>
                      <a:pt x="56" y="22"/>
                      <a:pt x="57" y="24"/>
                    </a:cubicBezTo>
                    <a:cubicBezTo>
                      <a:pt x="58" y="26"/>
                      <a:pt x="61" y="28"/>
                      <a:pt x="63" y="31"/>
                    </a:cubicBezTo>
                    <a:cubicBezTo>
                      <a:pt x="174" y="129"/>
                      <a:pt x="174" y="129"/>
                      <a:pt x="174" y="129"/>
                    </a:cubicBezTo>
                    <a:cubicBezTo>
                      <a:pt x="176" y="132"/>
                      <a:pt x="178" y="133"/>
                      <a:pt x="180" y="134"/>
                    </a:cubicBezTo>
                    <a:cubicBezTo>
                      <a:pt x="182" y="135"/>
                      <a:pt x="184" y="136"/>
                      <a:pt x="186" y="135"/>
                    </a:cubicBezTo>
                    <a:cubicBezTo>
                      <a:pt x="188" y="135"/>
                      <a:pt x="189" y="134"/>
                      <a:pt x="191" y="133"/>
                    </a:cubicBezTo>
                    <a:cubicBezTo>
                      <a:pt x="193" y="132"/>
                      <a:pt x="194" y="131"/>
                      <a:pt x="194" y="130"/>
                    </a:cubicBezTo>
                    <a:cubicBezTo>
                      <a:pt x="202" y="137"/>
                      <a:pt x="202" y="137"/>
                      <a:pt x="202" y="137"/>
                    </a:cubicBezTo>
                    <a:cubicBezTo>
                      <a:pt x="182" y="175"/>
                      <a:pt x="182" y="175"/>
                      <a:pt x="182" y="175"/>
                    </a:cubicBezTo>
                    <a:cubicBezTo>
                      <a:pt x="175" y="169"/>
                      <a:pt x="175" y="169"/>
                      <a:pt x="175" y="169"/>
                    </a:cubicBezTo>
                    <a:cubicBezTo>
                      <a:pt x="175" y="167"/>
                      <a:pt x="176" y="165"/>
                      <a:pt x="176" y="163"/>
                    </a:cubicBezTo>
                    <a:cubicBezTo>
                      <a:pt x="176" y="161"/>
                      <a:pt x="176" y="159"/>
                      <a:pt x="176" y="158"/>
                    </a:cubicBezTo>
                    <a:cubicBezTo>
                      <a:pt x="176" y="156"/>
                      <a:pt x="175" y="153"/>
                      <a:pt x="174" y="151"/>
                    </a:cubicBezTo>
                    <a:cubicBezTo>
                      <a:pt x="172" y="149"/>
                      <a:pt x="170" y="146"/>
                      <a:pt x="167" y="144"/>
                    </a:cubicBezTo>
                    <a:cubicBezTo>
                      <a:pt x="120" y="102"/>
                      <a:pt x="120" y="102"/>
                      <a:pt x="120" y="102"/>
                    </a:cubicBezTo>
                    <a:cubicBezTo>
                      <a:pt x="98" y="146"/>
                      <a:pt x="98" y="146"/>
                      <a:pt x="98" y="146"/>
                    </a:cubicBezTo>
                    <a:cubicBezTo>
                      <a:pt x="144" y="187"/>
                      <a:pt x="144" y="187"/>
                      <a:pt x="144" y="187"/>
                    </a:cubicBezTo>
                    <a:cubicBezTo>
                      <a:pt x="146" y="189"/>
                      <a:pt x="148" y="191"/>
                      <a:pt x="151" y="192"/>
                    </a:cubicBezTo>
                    <a:cubicBezTo>
                      <a:pt x="153" y="193"/>
                      <a:pt x="155" y="193"/>
                      <a:pt x="157" y="193"/>
                    </a:cubicBezTo>
                    <a:cubicBezTo>
                      <a:pt x="158" y="192"/>
                      <a:pt x="160" y="192"/>
                      <a:pt x="161" y="191"/>
                    </a:cubicBezTo>
                    <a:cubicBezTo>
                      <a:pt x="163" y="190"/>
                      <a:pt x="164" y="189"/>
                      <a:pt x="165" y="188"/>
                    </a:cubicBezTo>
                    <a:cubicBezTo>
                      <a:pt x="172" y="194"/>
                      <a:pt x="172" y="194"/>
                      <a:pt x="172" y="194"/>
                    </a:cubicBezTo>
                    <a:cubicBezTo>
                      <a:pt x="152" y="233"/>
                      <a:pt x="152" y="233"/>
                      <a:pt x="152" y="233"/>
                    </a:cubicBezTo>
                    <a:cubicBezTo>
                      <a:pt x="145" y="226"/>
                      <a:pt x="145" y="226"/>
                      <a:pt x="145" y="226"/>
                    </a:cubicBezTo>
                    <a:cubicBezTo>
                      <a:pt x="145" y="225"/>
                      <a:pt x="146" y="223"/>
                      <a:pt x="146" y="221"/>
                    </a:cubicBezTo>
                    <a:cubicBezTo>
                      <a:pt x="147" y="218"/>
                      <a:pt x="147" y="217"/>
                      <a:pt x="147" y="215"/>
                    </a:cubicBezTo>
                    <a:cubicBezTo>
                      <a:pt x="147" y="213"/>
                      <a:pt x="146" y="211"/>
                      <a:pt x="144" y="208"/>
                    </a:cubicBezTo>
                    <a:cubicBezTo>
                      <a:pt x="142" y="206"/>
                      <a:pt x="140" y="204"/>
                      <a:pt x="138" y="202"/>
                    </a:cubicBezTo>
                    <a:cubicBezTo>
                      <a:pt x="28" y="103"/>
                      <a:pt x="28" y="103"/>
                      <a:pt x="28" y="103"/>
                    </a:cubicBezTo>
                    <a:cubicBezTo>
                      <a:pt x="25" y="101"/>
                      <a:pt x="23" y="99"/>
                      <a:pt x="21" y="98"/>
                    </a:cubicBezTo>
                    <a:cubicBezTo>
                      <a:pt x="19" y="97"/>
                      <a:pt x="17" y="97"/>
                      <a:pt x="15" y="97"/>
                    </a:cubicBezTo>
                    <a:cubicBezTo>
                      <a:pt x="14" y="97"/>
                      <a:pt x="12" y="98"/>
                      <a:pt x="11" y="99"/>
                    </a:cubicBezTo>
                    <a:cubicBezTo>
                      <a:pt x="9" y="101"/>
                      <a:pt x="8" y="102"/>
                      <a:pt x="7" y="103"/>
                    </a:cubicBezTo>
                    <a:lnTo>
                      <a:pt x="0" y="96"/>
                    </a:ln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sz="1800"/>
              </a:p>
            </p:txBody>
          </p:sp>
          <p:sp>
            <p:nvSpPr>
              <p:cNvPr id="22" name="îSļíḍê">
                <a:extLst>
                  <a:ext uri="{FF2B5EF4-FFF2-40B4-BE49-F238E27FC236}">
                    <a16:creationId xmlns:a16="http://schemas.microsoft.com/office/drawing/2014/main" id="{619807DB-9C77-4D0D-9D07-2E2C88151A4C}"/>
                  </a:ext>
                </a:extLst>
              </p:cNvPr>
              <p:cNvSpPr/>
              <p:nvPr/>
            </p:nvSpPr>
            <p:spPr bwMode="auto">
              <a:xfrm>
                <a:off x="2319338" y="3086101"/>
                <a:ext cx="144463" cy="157163"/>
              </a:xfrm>
              <a:custGeom>
                <a:avLst/>
                <a:gdLst>
                  <a:gd name="T0" fmla="*/ 130 w 185"/>
                  <a:gd name="T1" fmla="*/ 193 h 199"/>
                  <a:gd name="T2" fmla="*/ 132 w 185"/>
                  <a:gd name="T3" fmla="*/ 186 h 199"/>
                  <a:gd name="T4" fmla="*/ 131 w 185"/>
                  <a:gd name="T5" fmla="*/ 177 h 199"/>
                  <a:gd name="T6" fmla="*/ 122 w 185"/>
                  <a:gd name="T7" fmla="*/ 165 h 199"/>
                  <a:gd name="T8" fmla="*/ 103 w 185"/>
                  <a:gd name="T9" fmla="*/ 148 h 199"/>
                  <a:gd name="T10" fmla="*/ 35 w 185"/>
                  <a:gd name="T11" fmla="*/ 91 h 199"/>
                  <a:gd name="T12" fmla="*/ 15 w 185"/>
                  <a:gd name="T13" fmla="*/ 69 h 199"/>
                  <a:gd name="T14" fmla="*/ 3 w 185"/>
                  <a:gd name="T15" fmla="*/ 47 h 199"/>
                  <a:gd name="T16" fmla="*/ 0 w 185"/>
                  <a:gd name="T17" fmla="*/ 29 h 199"/>
                  <a:gd name="T18" fmla="*/ 3 w 185"/>
                  <a:gd name="T19" fmla="*/ 16 h 199"/>
                  <a:gd name="T20" fmla="*/ 14 w 185"/>
                  <a:gd name="T21" fmla="*/ 4 h 199"/>
                  <a:gd name="T22" fmla="*/ 29 w 185"/>
                  <a:gd name="T23" fmla="*/ 1 h 199"/>
                  <a:gd name="T24" fmla="*/ 47 w 185"/>
                  <a:gd name="T25" fmla="*/ 6 h 199"/>
                  <a:gd name="T26" fmla="*/ 65 w 185"/>
                  <a:gd name="T27" fmla="*/ 18 h 199"/>
                  <a:gd name="T28" fmla="*/ 157 w 185"/>
                  <a:gd name="T29" fmla="*/ 95 h 199"/>
                  <a:gd name="T30" fmla="*/ 163 w 185"/>
                  <a:gd name="T31" fmla="*/ 100 h 199"/>
                  <a:gd name="T32" fmla="*/ 170 w 185"/>
                  <a:gd name="T33" fmla="*/ 101 h 199"/>
                  <a:gd name="T34" fmla="*/ 174 w 185"/>
                  <a:gd name="T35" fmla="*/ 99 h 199"/>
                  <a:gd name="T36" fmla="*/ 178 w 185"/>
                  <a:gd name="T37" fmla="*/ 96 h 199"/>
                  <a:gd name="T38" fmla="*/ 185 w 185"/>
                  <a:gd name="T39" fmla="*/ 102 h 199"/>
                  <a:gd name="T40" fmla="*/ 166 w 185"/>
                  <a:gd name="T41" fmla="*/ 141 h 199"/>
                  <a:gd name="T42" fmla="*/ 158 w 185"/>
                  <a:gd name="T43" fmla="*/ 135 h 199"/>
                  <a:gd name="T44" fmla="*/ 160 w 185"/>
                  <a:gd name="T45" fmla="*/ 129 h 199"/>
                  <a:gd name="T46" fmla="*/ 160 w 185"/>
                  <a:gd name="T47" fmla="*/ 124 h 199"/>
                  <a:gd name="T48" fmla="*/ 157 w 185"/>
                  <a:gd name="T49" fmla="*/ 117 h 199"/>
                  <a:gd name="T50" fmla="*/ 151 w 185"/>
                  <a:gd name="T51" fmla="*/ 111 h 199"/>
                  <a:gd name="T52" fmla="*/ 65 w 185"/>
                  <a:gd name="T53" fmla="*/ 38 h 199"/>
                  <a:gd name="T54" fmla="*/ 51 w 185"/>
                  <a:gd name="T55" fmla="*/ 28 h 199"/>
                  <a:gd name="T56" fmla="*/ 37 w 185"/>
                  <a:gd name="T57" fmla="*/ 21 h 199"/>
                  <a:gd name="T58" fmla="*/ 24 w 185"/>
                  <a:gd name="T59" fmla="*/ 19 h 199"/>
                  <a:gd name="T60" fmla="*/ 14 w 185"/>
                  <a:gd name="T61" fmla="*/ 28 h 199"/>
                  <a:gd name="T62" fmla="*/ 12 w 185"/>
                  <a:gd name="T63" fmla="*/ 44 h 199"/>
                  <a:gd name="T64" fmla="*/ 18 w 185"/>
                  <a:gd name="T65" fmla="*/ 60 h 199"/>
                  <a:gd name="T66" fmla="*/ 29 w 185"/>
                  <a:gd name="T67" fmla="*/ 75 h 199"/>
                  <a:gd name="T68" fmla="*/ 41 w 185"/>
                  <a:gd name="T69" fmla="*/ 87 h 199"/>
                  <a:gd name="T70" fmla="*/ 105 w 185"/>
                  <a:gd name="T71" fmla="*/ 140 h 199"/>
                  <a:gd name="T72" fmla="*/ 125 w 185"/>
                  <a:gd name="T73" fmla="*/ 156 h 199"/>
                  <a:gd name="T74" fmla="*/ 137 w 185"/>
                  <a:gd name="T75" fmla="*/ 161 h 199"/>
                  <a:gd name="T76" fmla="*/ 144 w 185"/>
                  <a:gd name="T77" fmla="*/ 159 h 199"/>
                  <a:gd name="T78" fmla="*/ 149 w 185"/>
                  <a:gd name="T79" fmla="*/ 154 h 199"/>
                  <a:gd name="T80" fmla="*/ 157 w 185"/>
                  <a:gd name="T81" fmla="*/ 161 h 199"/>
                  <a:gd name="T82" fmla="*/ 138 w 185"/>
                  <a:gd name="T83" fmla="*/ 199 h 199"/>
                  <a:gd name="T84" fmla="*/ 130 w 185"/>
                  <a:gd name="T85" fmla="*/ 193 h 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85" h="199">
                    <a:moveTo>
                      <a:pt x="130" y="193"/>
                    </a:moveTo>
                    <a:cubicBezTo>
                      <a:pt x="131" y="191"/>
                      <a:pt x="131" y="189"/>
                      <a:pt x="132" y="186"/>
                    </a:cubicBezTo>
                    <a:cubicBezTo>
                      <a:pt x="132" y="183"/>
                      <a:pt x="132" y="180"/>
                      <a:pt x="131" y="177"/>
                    </a:cubicBezTo>
                    <a:cubicBezTo>
                      <a:pt x="130" y="174"/>
                      <a:pt x="127" y="170"/>
                      <a:pt x="122" y="165"/>
                    </a:cubicBezTo>
                    <a:cubicBezTo>
                      <a:pt x="117" y="160"/>
                      <a:pt x="111" y="155"/>
                      <a:pt x="103" y="148"/>
                    </a:cubicBezTo>
                    <a:cubicBezTo>
                      <a:pt x="35" y="91"/>
                      <a:pt x="35" y="91"/>
                      <a:pt x="35" y="91"/>
                    </a:cubicBezTo>
                    <a:cubicBezTo>
                      <a:pt x="27" y="84"/>
                      <a:pt x="20" y="77"/>
                      <a:pt x="15" y="69"/>
                    </a:cubicBezTo>
                    <a:cubicBezTo>
                      <a:pt x="9" y="61"/>
                      <a:pt x="5" y="54"/>
                      <a:pt x="3" y="47"/>
                    </a:cubicBezTo>
                    <a:cubicBezTo>
                      <a:pt x="1" y="40"/>
                      <a:pt x="0" y="34"/>
                      <a:pt x="0" y="29"/>
                    </a:cubicBezTo>
                    <a:cubicBezTo>
                      <a:pt x="0" y="24"/>
                      <a:pt x="1" y="19"/>
                      <a:pt x="3" y="16"/>
                    </a:cubicBezTo>
                    <a:cubicBezTo>
                      <a:pt x="6" y="10"/>
                      <a:pt x="9" y="6"/>
                      <a:pt x="14" y="4"/>
                    </a:cubicBezTo>
                    <a:cubicBezTo>
                      <a:pt x="18" y="1"/>
                      <a:pt x="24" y="0"/>
                      <a:pt x="29" y="1"/>
                    </a:cubicBezTo>
                    <a:cubicBezTo>
                      <a:pt x="35" y="1"/>
                      <a:pt x="41" y="3"/>
                      <a:pt x="47" y="6"/>
                    </a:cubicBezTo>
                    <a:cubicBezTo>
                      <a:pt x="53" y="9"/>
                      <a:pt x="59" y="13"/>
                      <a:pt x="65" y="18"/>
                    </a:cubicBezTo>
                    <a:cubicBezTo>
                      <a:pt x="157" y="95"/>
                      <a:pt x="157" y="95"/>
                      <a:pt x="157" y="95"/>
                    </a:cubicBezTo>
                    <a:cubicBezTo>
                      <a:pt x="159" y="98"/>
                      <a:pt x="162" y="99"/>
                      <a:pt x="163" y="100"/>
                    </a:cubicBezTo>
                    <a:cubicBezTo>
                      <a:pt x="165" y="101"/>
                      <a:pt x="168" y="101"/>
                      <a:pt x="170" y="101"/>
                    </a:cubicBezTo>
                    <a:cubicBezTo>
                      <a:pt x="171" y="101"/>
                      <a:pt x="173" y="100"/>
                      <a:pt x="174" y="99"/>
                    </a:cubicBezTo>
                    <a:cubicBezTo>
                      <a:pt x="176" y="98"/>
                      <a:pt x="177" y="96"/>
                      <a:pt x="178" y="96"/>
                    </a:cubicBezTo>
                    <a:cubicBezTo>
                      <a:pt x="185" y="102"/>
                      <a:pt x="185" y="102"/>
                      <a:pt x="185" y="102"/>
                    </a:cubicBezTo>
                    <a:cubicBezTo>
                      <a:pt x="166" y="141"/>
                      <a:pt x="166" y="141"/>
                      <a:pt x="166" y="141"/>
                    </a:cubicBezTo>
                    <a:cubicBezTo>
                      <a:pt x="158" y="135"/>
                      <a:pt x="158" y="135"/>
                      <a:pt x="158" y="135"/>
                    </a:cubicBezTo>
                    <a:cubicBezTo>
                      <a:pt x="159" y="134"/>
                      <a:pt x="159" y="132"/>
                      <a:pt x="160" y="129"/>
                    </a:cubicBezTo>
                    <a:cubicBezTo>
                      <a:pt x="160" y="127"/>
                      <a:pt x="160" y="125"/>
                      <a:pt x="160" y="124"/>
                    </a:cubicBezTo>
                    <a:cubicBezTo>
                      <a:pt x="160" y="122"/>
                      <a:pt x="159" y="119"/>
                      <a:pt x="157" y="117"/>
                    </a:cubicBezTo>
                    <a:cubicBezTo>
                      <a:pt x="155" y="115"/>
                      <a:pt x="153" y="113"/>
                      <a:pt x="151" y="111"/>
                    </a:cubicBezTo>
                    <a:cubicBezTo>
                      <a:pt x="65" y="38"/>
                      <a:pt x="65" y="38"/>
                      <a:pt x="65" y="38"/>
                    </a:cubicBezTo>
                    <a:cubicBezTo>
                      <a:pt x="61" y="35"/>
                      <a:pt x="56" y="31"/>
                      <a:pt x="51" y="28"/>
                    </a:cubicBezTo>
                    <a:cubicBezTo>
                      <a:pt x="47" y="25"/>
                      <a:pt x="42" y="22"/>
                      <a:pt x="37" y="21"/>
                    </a:cubicBezTo>
                    <a:cubicBezTo>
                      <a:pt x="32" y="19"/>
                      <a:pt x="28" y="19"/>
                      <a:pt x="24" y="19"/>
                    </a:cubicBezTo>
                    <a:cubicBezTo>
                      <a:pt x="20" y="20"/>
                      <a:pt x="16" y="23"/>
                      <a:pt x="14" y="28"/>
                    </a:cubicBezTo>
                    <a:cubicBezTo>
                      <a:pt x="12" y="33"/>
                      <a:pt x="11" y="38"/>
                      <a:pt x="12" y="44"/>
                    </a:cubicBezTo>
                    <a:cubicBezTo>
                      <a:pt x="13" y="49"/>
                      <a:pt x="15" y="55"/>
                      <a:pt x="18" y="60"/>
                    </a:cubicBezTo>
                    <a:cubicBezTo>
                      <a:pt x="21" y="65"/>
                      <a:pt x="25" y="70"/>
                      <a:pt x="29" y="75"/>
                    </a:cubicBezTo>
                    <a:cubicBezTo>
                      <a:pt x="32" y="79"/>
                      <a:pt x="37" y="83"/>
                      <a:pt x="41" y="87"/>
                    </a:cubicBezTo>
                    <a:cubicBezTo>
                      <a:pt x="105" y="140"/>
                      <a:pt x="105" y="140"/>
                      <a:pt x="105" y="140"/>
                    </a:cubicBezTo>
                    <a:cubicBezTo>
                      <a:pt x="113" y="147"/>
                      <a:pt x="120" y="152"/>
                      <a:pt x="125" y="156"/>
                    </a:cubicBezTo>
                    <a:cubicBezTo>
                      <a:pt x="131" y="160"/>
                      <a:pt x="135" y="161"/>
                      <a:pt x="137" y="161"/>
                    </a:cubicBezTo>
                    <a:cubicBezTo>
                      <a:pt x="140" y="161"/>
                      <a:pt x="142" y="161"/>
                      <a:pt x="144" y="159"/>
                    </a:cubicBezTo>
                    <a:cubicBezTo>
                      <a:pt x="147" y="157"/>
                      <a:pt x="148" y="155"/>
                      <a:pt x="149" y="154"/>
                    </a:cubicBezTo>
                    <a:cubicBezTo>
                      <a:pt x="157" y="161"/>
                      <a:pt x="157" y="161"/>
                      <a:pt x="157" y="161"/>
                    </a:cubicBezTo>
                    <a:cubicBezTo>
                      <a:pt x="138" y="199"/>
                      <a:pt x="138" y="199"/>
                      <a:pt x="138" y="199"/>
                    </a:cubicBezTo>
                    <a:lnTo>
                      <a:pt x="130" y="193"/>
                    </a:ln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sz="1800"/>
              </a:p>
            </p:txBody>
          </p:sp>
          <p:sp>
            <p:nvSpPr>
              <p:cNvPr id="23" name="ïşḻiḑe">
                <a:extLst>
                  <a:ext uri="{FF2B5EF4-FFF2-40B4-BE49-F238E27FC236}">
                    <a16:creationId xmlns:a16="http://schemas.microsoft.com/office/drawing/2014/main" id="{99E2FD61-D936-4E67-9A7E-C0ECB844442C}"/>
                  </a:ext>
                </a:extLst>
              </p:cNvPr>
              <p:cNvSpPr/>
              <p:nvPr/>
            </p:nvSpPr>
            <p:spPr bwMode="auto">
              <a:xfrm>
                <a:off x="2279651" y="3140076"/>
                <a:ext cx="147638" cy="127000"/>
              </a:xfrm>
              <a:custGeom>
                <a:avLst/>
                <a:gdLst>
                  <a:gd name="T0" fmla="*/ 0 w 189"/>
                  <a:gd name="T1" fmla="*/ 104 h 161"/>
                  <a:gd name="T2" fmla="*/ 15 w 189"/>
                  <a:gd name="T3" fmla="*/ 62 h 161"/>
                  <a:gd name="T4" fmla="*/ 23 w 189"/>
                  <a:gd name="T5" fmla="*/ 67 h 161"/>
                  <a:gd name="T6" fmla="*/ 22 w 189"/>
                  <a:gd name="T7" fmla="*/ 78 h 161"/>
                  <a:gd name="T8" fmla="*/ 25 w 189"/>
                  <a:gd name="T9" fmla="*/ 84 h 161"/>
                  <a:gd name="T10" fmla="*/ 28 w 189"/>
                  <a:gd name="T11" fmla="*/ 86 h 161"/>
                  <a:gd name="T12" fmla="*/ 31 w 189"/>
                  <a:gd name="T13" fmla="*/ 87 h 161"/>
                  <a:gd name="T14" fmla="*/ 71 w 189"/>
                  <a:gd name="T15" fmla="*/ 102 h 161"/>
                  <a:gd name="T16" fmla="*/ 84 w 189"/>
                  <a:gd name="T17" fmla="*/ 66 h 161"/>
                  <a:gd name="T18" fmla="*/ 71 w 189"/>
                  <a:gd name="T19" fmla="*/ 54 h 161"/>
                  <a:gd name="T20" fmla="*/ 60 w 189"/>
                  <a:gd name="T21" fmla="*/ 45 h 161"/>
                  <a:gd name="T22" fmla="*/ 53 w 189"/>
                  <a:gd name="T23" fmla="*/ 38 h 161"/>
                  <a:gd name="T24" fmla="*/ 48 w 189"/>
                  <a:gd name="T25" fmla="*/ 35 h 161"/>
                  <a:gd name="T26" fmla="*/ 39 w 189"/>
                  <a:gd name="T27" fmla="*/ 35 h 161"/>
                  <a:gd name="T28" fmla="*/ 32 w 189"/>
                  <a:gd name="T29" fmla="*/ 43 h 161"/>
                  <a:gd name="T30" fmla="*/ 24 w 189"/>
                  <a:gd name="T31" fmla="*/ 38 h 161"/>
                  <a:gd name="T32" fmla="*/ 37 w 189"/>
                  <a:gd name="T33" fmla="*/ 0 h 161"/>
                  <a:gd name="T34" fmla="*/ 46 w 189"/>
                  <a:gd name="T35" fmla="*/ 5 h 161"/>
                  <a:gd name="T36" fmla="*/ 46 w 189"/>
                  <a:gd name="T37" fmla="*/ 10 h 161"/>
                  <a:gd name="T38" fmla="*/ 47 w 189"/>
                  <a:gd name="T39" fmla="*/ 17 h 161"/>
                  <a:gd name="T40" fmla="*/ 52 w 189"/>
                  <a:gd name="T41" fmla="*/ 25 h 161"/>
                  <a:gd name="T42" fmla="*/ 60 w 189"/>
                  <a:gd name="T43" fmla="*/ 34 h 161"/>
                  <a:gd name="T44" fmla="*/ 125 w 189"/>
                  <a:gd name="T45" fmla="*/ 95 h 161"/>
                  <a:gd name="T46" fmla="*/ 189 w 189"/>
                  <a:gd name="T47" fmla="*/ 156 h 161"/>
                  <a:gd name="T48" fmla="*/ 186 w 189"/>
                  <a:gd name="T49" fmla="*/ 161 h 161"/>
                  <a:gd name="T50" fmla="*/ 30 w 189"/>
                  <a:gd name="T51" fmla="*/ 105 h 161"/>
                  <a:gd name="T52" fmla="*/ 22 w 189"/>
                  <a:gd name="T53" fmla="*/ 103 h 161"/>
                  <a:gd name="T54" fmla="*/ 15 w 189"/>
                  <a:gd name="T55" fmla="*/ 103 h 161"/>
                  <a:gd name="T56" fmla="*/ 11 w 189"/>
                  <a:gd name="T57" fmla="*/ 106 h 161"/>
                  <a:gd name="T58" fmla="*/ 8 w 189"/>
                  <a:gd name="T59" fmla="*/ 109 h 161"/>
                  <a:gd name="T60" fmla="*/ 0 w 189"/>
                  <a:gd name="T61" fmla="*/ 104 h 161"/>
                  <a:gd name="T62" fmla="*/ 83 w 189"/>
                  <a:gd name="T63" fmla="*/ 106 h 161"/>
                  <a:gd name="T64" fmla="*/ 153 w 189"/>
                  <a:gd name="T65" fmla="*/ 131 h 161"/>
                  <a:gd name="T66" fmla="*/ 94 w 189"/>
                  <a:gd name="T67" fmla="*/ 75 h 161"/>
                  <a:gd name="T68" fmla="*/ 83 w 189"/>
                  <a:gd name="T69" fmla="*/ 106 h 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89" h="161">
                    <a:moveTo>
                      <a:pt x="0" y="104"/>
                    </a:moveTo>
                    <a:cubicBezTo>
                      <a:pt x="15" y="62"/>
                      <a:pt x="15" y="62"/>
                      <a:pt x="15" y="62"/>
                    </a:cubicBezTo>
                    <a:cubicBezTo>
                      <a:pt x="23" y="67"/>
                      <a:pt x="23" y="67"/>
                      <a:pt x="23" y="67"/>
                    </a:cubicBezTo>
                    <a:cubicBezTo>
                      <a:pt x="22" y="71"/>
                      <a:pt x="22" y="75"/>
                      <a:pt x="22" y="78"/>
                    </a:cubicBezTo>
                    <a:cubicBezTo>
                      <a:pt x="23" y="81"/>
                      <a:pt x="24" y="83"/>
                      <a:pt x="25" y="84"/>
                    </a:cubicBezTo>
                    <a:cubicBezTo>
                      <a:pt x="26" y="85"/>
                      <a:pt x="27" y="85"/>
                      <a:pt x="28" y="86"/>
                    </a:cubicBezTo>
                    <a:cubicBezTo>
                      <a:pt x="29" y="86"/>
                      <a:pt x="30" y="87"/>
                      <a:pt x="31" y="87"/>
                    </a:cubicBezTo>
                    <a:cubicBezTo>
                      <a:pt x="71" y="102"/>
                      <a:pt x="71" y="102"/>
                      <a:pt x="71" y="102"/>
                    </a:cubicBezTo>
                    <a:cubicBezTo>
                      <a:pt x="84" y="66"/>
                      <a:pt x="84" y="66"/>
                      <a:pt x="84" y="66"/>
                    </a:cubicBezTo>
                    <a:cubicBezTo>
                      <a:pt x="79" y="62"/>
                      <a:pt x="75" y="58"/>
                      <a:pt x="71" y="54"/>
                    </a:cubicBezTo>
                    <a:cubicBezTo>
                      <a:pt x="67" y="51"/>
                      <a:pt x="64" y="48"/>
                      <a:pt x="60" y="45"/>
                    </a:cubicBezTo>
                    <a:cubicBezTo>
                      <a:pt x="57" y="42"/>
                      <a:pt x="55" y="40"/>
                      <a:pt x="53" y="38"/>
                    </a:cubicBezTo>
                    <a:cubicBezTo>
                      <a:pt x="51" y="37"/>
                      <a:pt x="49" y="36"/>
                      <a:pt x="48" y="35"/>
                    </a:cubicBezTo>
                    <a:cubicBezTo>
                      <a:pt x="45" y="33"/>
                      <a:pt x="42" y="33"/>
                      <a:pt x="39" y="35"/>
                    </a:cubicBezTo>
                    <a:cubicBezTo>
                      <a:pt x="36" y="37"/>
                      <a:pt x="34" y="39"/>
                      <a:pt x="32" y="43"/>
                    </a:cubicBezTo>
                    <a:cubicBezTo>
                      <a:pt x="24" y="38"/>
                      <a:pt x="24" y="38"/>
                      <a:pt x="24" y="38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46" y="5"/>
                      <a:pt x="46" y="5"/>
                      <a:pt x="46" y="5"/>
                    </a:cubicBezTo>
                    <a:cubicBezTo>
                      <a:pt x="46" y="6"/>
                      <a:pt x="45" y="8"/>
                      <a:pt x="46" y="10"/>
                    </a:cubicBezTo>
                    <a:cubicBezTo>
                      <a:pt x="46" y="13"/>
                      <a:pt x="46" y="15"/>
                      <a:pt x="47" y="17"/>
                    </a:cubicBezTo>
                    <a:cubicBezTo>
                      <a:pt x="48" y="20"/>
                      <a:pt x="50" y="23"/>
                      <a:pt x="52" y="25"/>
                    </a:cubicBezTo>
                    <a:cubicBezTo>
                      <a:pt x="54" y="28"/>
                      <a:pt x="57" y="31"/>
                      <a:pt x="60" y="34"/>
                    </a:cubicBezTo>
                    <a:cubicBezTo>
                      <a:pt x="79" y="53"/>
                      <a:pt x="101" y="73"/>
                      <a:pt x="125" y="95"/>
                    </a:cubicBezTo>
                    <a:cubicBezTo>
                      <a:pt x="149" y="118"/>
                      <a:pt x="170" y="138"/>
                      <a:pt x="189" y="156"/>
                    </a:cubicBezTo>
                    <a:cubicBezTo>
                      <a:pt x="186" y="161"/>
                      <a:pt x="186" y="161"/>
                      <a:pt x="186" y="161"/>
                    </a:cubicBezTo>
                    <a:cubicBezTo>
                      <a:pt x="30" y="105"/>
                      <a:pt x="30" y="105"/>
                      <a:pt x="30" y="105"/>
                    </a:cubicBezTo>
                    <a:cubicBezTo>
                      <a:pt x="27" y="104"/>
                      <a:pt x="24" y="103"/>
                      <a:pt x="22" y="103"/>
                    </a:cubicBezTo>
                    <a:cubicBezTo>
                      <a:pt x="20" y="102"/>
                      <a:pt x="18" y="102"/>
                      <a:pt x="15" y="103"/>
                    </a:cubicBezTo>
                    <a:cubicBezTo>
                      <a:pt x="14" y="103"/>
                      <a:pt x="12" y="104"/>
                      <a:pt x="11" y="106"/>
                    </a:cubicBezTo>
                    <a:cubicBezTo>
                      <a:pt x="10" y="107"/>
                      <a:pt x="9" y="108"/>
                      <a:pt x="8" y="109"/>
                    </a:cubicBezTo>
                    <a:cubicBezTo>
                      <a:pt x="0" y="104"/>
                      <a:pt x="0" y="104"/>
                      <a:pt x="0" y="104"/>
                    </a:cubicBezTo>
                    <a:close/>
                    <a:moveTo>
                      <a:pt x="83" y="106"/>
                    </a:moveTo>
                    <a:cubicBezTo>
                      <a:pt x="153" y="131"/>
                      <a:pt x="153" y="131"/>
                      <a:pt x="153" y="131"/>
                    </a:cubicBezTo>
                    <a:cubicBezTo>
                      <a:pt x="94" y="75"/>
                      <a:pt x="94" y="75"/>
                      <a:pt x="94" y="75"/>
                    </a:cubicBezTo>
                    <a:lnTo>
                      <a:pt x="83" y="106"/>
                    </a:ln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sz="1800"/>
              </a:p>
            </p:txBody>
          </p:sp>
          <p:sp>
            <p:nvSpPr>
              <p:cNvPr id="24" name="ïṡļiḑê">
                <a:extLst>
                  <a:ext uri="{FF2B5EF4-FFF2-40B4-BE49-F238E27FC236}">
                    <a16:creationId xmlns:a16="http://schemas.microsoft.com/office/drawing/2014/main" id="{8200E2FF-079A-4623-8CDF-6AE7948A610D}"/>
                  </a:ext>
                </a:extLst>
              </p:cNvPr>
              <p:cNvSpPr/>
              <p:nvPr/>
            </p:nvSpPr>
            <p:spPr bwMode="auto">
              <a:xfrm>
                <a:off x="2266951" y="3238501"/>
                <a:ext cx="152400" cy="103188"/>
              </a:xfrm>
              <a:custGeom>
                <a:avLst/>
                <a:gdLst>
                  <a:gd name="T0" fmla="*/ 56 w 193"/>
                  <a:gd name="T1" fmla="*/ 105 h 132"/>
                  <a:gd name="T2" fmla="*/ 0 w 193"/>
                  <a:gd name="T3" fmla="*/ 89 h 132"/>
                  <a:gd name="T4" fmla="*/ 12 w 193"/>
                  <a:gd name="T5" fmla="*/ 0 h 132"/>
                  <a:gd name="T6" fmla="*/ 16 w 193"/>
                  <a:gd name="T7" fmla="*/ 1 h 132"/>
                  <a:gd name="T8" fmla="*/ 175 w 193"/>
                  <a:gd name="T9" fmla="*/ 108 h 132"/>
                  <a:gd name="T10" fmla="*/ 178 w 193"/>
                  <a:gd name="T11" fmla="*/ 83 h 132"/>
                  <a:gd name="T12" fmla="*/ 179 w 193"/>
                  <a:gd name="T13" fmla="*/ 75 h 132"/>
                  <a:gd name="T14" fmla="*/ 178 w 193"/>
                  <a:gd name="T15" fmla="*/ 70 h 132"/>
                  <a:gd name="T16" fmla="*/ 166 w 193"/>
                  <a:gd name="T17" fmla="*/ 55 h 132"/>
                  <a:gd name="T18" fmla="*/ 141 w 193"/>
                  <a:gd name="T19" fmla="*/ 39 h 132"/>
                  <a:gd name="T20" fmla="*/ 142 w 193"/>
                  <a:gd name="T21" fmla="*/ 34 h 132"/>
                  <a:gd name="T22" fmla="*/ 193 w 193"/>
                  <a:gd name="T23" fmla="*/ 49 h 132"/>
                  <a:gd name="T24" fmla="*/ 182 w 193"/>
                  <a:gd name="T25" fmla="*/ 132 h 132"/>
                  <a:gd name="T26" fmla="*/ 177 w 193"/>
                  <a:gd name="T27" fmla="*/ 131 h 132"/>
                  <a:gd name="T28" fmla="*/ 19 w 193"/>
                  <a:gd name="T29" fmla="*/ 23 h 132"/>
                  <a:gd name="T30" fmla="*/ 16 w 193"/>
                  <a:gd name="T31" fmla="*/ 50 h 132"/>
                  <a:gd name="T32" fmla="*/ 15 w 193"/>
                  <a:gd name="T33" fmla="*/ 64 h 132"/>
                  <a:gd name="T34" fmla="*/ 19 w 193"/>
                  <a:gd name="T35" fmla="*/ 75 h 132"/>
                  <a:gd name="T36" fmla="*/ 38 w 193"/>
                  <a:gd name="T37" fmla="*/ 89 h 132"/>
                  <a:gd name="T38" fmla="*/ 57 w 193"/>
                  <a:gd name="T39" fmla="*/ 100 h 132"/>
                  <a:gd name="T40" fmla="*/ 56 w 193"/>
                  <a:gd name="T41" fmla="*/ 105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93" h="132">
                    <a:moveTo>
                      <a:pt x="56" y="105"/>
                    </a:moveTo>
                    <a:cubicBezTo>
                      <a:pt x="0" y="89"/>
                      <a:pt x="0" y="89"/>
                      <a:pt x="0" y="89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75" y="108"/>
                      <a:pt x="175" y="108"/>
                      <a:pt x="175" y="108"/>
                    </a:cubicBezTo>
                    <a:cubicBezTo>
                      <a:pt x="178" y="83"/>
                      <a:pt x="178" y="83"/>
                      <a:pt x="178" y="83"/>
                    </a:cubicBezTo>
                    <a:cubicBezTo>
                      <a:pt x="178" y="80"/>
                      <a:pt x="178" y="77"/>
                      <a:pt x="179" y="75"/>
                    </a:cubicBezTo>
                    <a:cubicBezTo>
                      <a:pt x="179" y="73"/>
                      <a:pt x="179" y="71"/>
                      <a:pt x="178" y="70"/>
                    </a:cubicBezTo>
                    <a:cubicBezTo>
                      <a:pt x="178" y="66"/>
                      <a:pt x="173" y="61"/>
                      <a:pt x="166" y="55"/>
                    </a:cubicBezTo>
                    <a:cubicBezTo>
                      <a:pt x="158" y="49"/>
                      <a:pt x="150" y="44"/>
                      <a:pt x="141" y="39"/>
                    </a:cubicBezTo>
                    <a:cubicBezTo>
                      <a:pt x="142" y="34"/>
                      <a:pt x="142" y="34"/>
                      <a:pt x="142" y="34"/>
                    </a:cubicBezTo>
                    <a:cubicBezTo>
                      <a:pt x="193" y="49"/>
                      <a:pt x="193" y="49"/>
                      <a:pt x="193" y="49"/>
                    </a:cubicBezTo>
                    <a:cubicBezTo>
                      <a:pt x="182" y="132"/>
                      <a:pt x="182" y="132"/>
                      <a:pt x="182" y="132"/>
                    </a:cubicBezTo>
                    <a:cubicBezTo>
                      <a:pt x="177" y="131"/>
                      <a:pt x="177" y="131"/>
                      <a:pt x="177" y="131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6" y="50"/>
                      <a:pt x="16" y="50"/>
                      <a:pt x="16" y="50"/>
                    </a:cubicBezTo>
                    <a:cubicBezTo>
                      <a:pt x="15" y="54"/>
                      <a:pt x="15" y="59"/>
                      <a:pt x="15" y="64"/>
                    </a:cubicBezTo>
                    <a:cubicBezTo>
                      <a:pt x="16" y="69"/>
                      <a:pt x="17" y="73"/>
                      <a:pt x="19" y="75"/>
                    </a:cubicBezTo>
                    <a:cubicBezTo>
                      <a:pt x="24" y="80"/>
                      <a:pt x="30" y="84"/>
                      <a:pt x="38" y="89"/>
                    </a:cubicBezTo>
                    <a:cubicBezTo>
                      <a:pt x="45" y="94"/>
                      <a:pt x="51" y="97"/>
                      <a:pt x="57" y="100"/>
                    </a:cubicBezTo>
                    <a:lnTo>
                      <a:pt x="56" y="105"/>
                    </a:ln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sz="1800"/>
              </a:p>
            </p:txBody>
          </p:sp>
          <p:sp>
            <p:nvSpPr>
              <p:cNvPr id="25" name="ï$ḷiḋe">
                <a:extLst>
                  <a:ext uri="{FF2B5EF4-FFF2-40B4-BE49-F238E27FC236}">
                    <a16:creationId xmlns:a16="http://schemas.microsoft.com/office/drawing/2014/main" id="{BEDDD1D7-96BD-4C1A-9A5D-B868B945FCB2}"/>
                  </a:ext>
                </a:extLst>
              </p:cNvPr>
              <p:cNvSpPr/>
              <p:nvPr/>
            </p:nvSpPr>
            <p:spPr bwMode="auto">
              <a:xfrm>
                <a:off x="2251076" y="3325813"/>
                <a:ext cx="152400" cy="112713"/>
              </a:xfrm>
              <a:custGeom>
                <a:avLst/>
                <a:gdLst>
                  <a:gd name="T0" fmla="*/ 0 w 194"/>
                  <a:gd name="T1" fmla="*/ 115 h 143"/>
                  <a:gd name="T2" fmla="*/ 4 w 194"/>
                  <a:gd name="T3" fmla="*/ 69 h 143"/>
                  <a:gd name="T4" fmla="*/ 13 w 194"/>
                  <a:gd name="T5" fmla="*/ 70 h 143"/>
                  <a:gd name="T6" fmla="*/ 14 w 194"/>
                  <a:gd name="T7" fmla="*/ 76 h 143"/>
                  <a:gd name="T8" fmla="*/ 15 w 194"/>
                  <a:gd name="T9" fmla="*/ 81 h 143"/>
                  <a:gd name="T10" fmla="*/ 19 w 194"/>
                  <a:gd name="T11" fmla="*/ 85 h 143"/>
                  <a:gd name="T12" fmla="*/ 27 w 194"/>
                  <a:gd name="T13" fmla="*/ 87 h 143"/>
                  <a:gd name="T14" fmla="*/ 92 w 194"/>
                  <a:gd name="T15" fmla="*/ 97 h 143"/>
                  <a:gd name="T16" fmla="*/ 97 w 194"/>
                  <a:gd name="T17" fmla="*/ 45 h 143"/>
                  <a:gd name="T18" fmla="*/ 33 w 194"/>
                  <a:gd name="T19" fmla="*/ 35 h 143"/>
                  <a:gd name="T20" fmla="*/ 25 w 194"/>
                  <a:gd name="T21" fmla="*/ 35 h 143"/>
                  <a:gd name="T22" fmla="*/ 20 w 194"/>
                  <a:gd name="T23" fmla="*/ 38 h 143"/>
                  <a:gd name="T24" fmla="*/ 17 w 194"/>
                  <a:gd name="T25" fmla="*/ 42 h 143"/>
                  <a:gd name="T26" fmla="*/ 15 w 194"/>
                  <a:gd name="T27" fmla="*/ 47 h 143"/>
                  <a:gd name="T28" fmla="*/ 6 w 194"/>
                  <a:gd name="T29" fmla="*/ 46 h 143"/>
                  <a:gd name="T30" fmla="*/ 10 w 194"/>
                  <a:gd name="T31" fmla="*/ 0 h 143"/>
                  <a:gd name="T32" fmla="*/ 19 w 194"/>
                  <a:gd name="T33" fmla="*/ 1 h 143"/>
                  <a:gd name="T34" fmla="*/ 20 w 194"/>
                  <a:gd name="T35" fmla="*/ 7 h 143"/>
                  <a:gd name="T36" fmla="*/ 21 w 194"/>
                  <a:gd name="T37" fmla="*/ 12 h 143"/>
                  <a:gd name="T38" fmla="*/ 25 w 194"/>
                  <a:gd name="T39" fmla="*/ 16 h 143"/>
                  <a:gd name="T40" fmla="*/ 33 w 194"/>
                  <a:gd name="T41" fmla="*/ 18 h 143"/>
                  <a:gd name="T42" fmla="*/ 166 w 194"/>
                  <a:gd name="T43" fmla="*/ 38 h 143"/>
                  <a:gd name="T44" fmla="*/ 173 w 194"/>
                  <a:gd name="T45" fmla="*/ 38 h 143"/>
                  <a:gd name="T46" fmla="*/ 179 w 194"/>
                  <a:gd name="T47" fmla="*/ 36 h 143"/>
                  <a:gd name="T48" fmla="*/ 182 w 194"/>
                  <a:gd name="T49" fmla="*/ 31 h 143"/>
                  <a:gd name="T50" fmla="*/ 184 w 194"/>
                  <a:gd name="T51" fmla="*/ 26 h 143"/>
                  <a:gd name="T52" fmla="*/ 194 w 194"/>
                  <a:gd name="T53" fmla="*/ 27 h 143"/>
                  <a:gd name="T54" fmla="*/ 189 w 194"/>
                  <a:gd name="T55" fmla="*/ 74 h 143"/>
                  <a:gd name="T56" fmla="*/ 180 w 194"/>
                  <a:gd name="T57" fmla="*/ 72 h 143"/>
                  <a:gd name="T58" fmla="*/ 180 w 194"/>
                  <a:gd name="T59" fmla="*/ 67 h 143"/>
                  <a:gd name="T60" fmla="*/ 178 w 194"/>
                  <a:gd name="T61" fmla="*/ 62 h 143"/>
                  <a:gd name="T62" fmla="*/ 173 w 194"/>
                  <a:gd name="T63" fmla="*/ 57 h 143"/>
                  <a:gd name="T64" fmla="*/ 165 w 194"/>
                  <a:gd name="T65" fmla="*/ 55 h 143"/>
                  <a:gd name="T66" fmla="*/ 109 w 194"/>
                  <a:gd name="T67" fmla="*/ 47 h 143"/>
                  <a:gd name="T68" fmla="*/ 104 w 194"/>
                  <a:gd name="T69" fmla="*/ 99 h 143"/>
                  <a:gd name="T70" fmla="*/ 160 w 194"/>
                  <a:gd name="T71" fmla="*/ 107 h 143"/>
                  <a:gd name="T72" fmla="*/ 167 w 194"/>
                  <a:gd name="T73" fmla="*/ 107 h 143"/>
                  <a:gd name="T74" fmla="*/ 173 w 194"/>
                  <a:gd name="T75" fmla="*/ 105 h 143"/>
                  <a:gd name="T76" fmla="*/ 176 w 194"/>
                  <a:gd name="T77" fmla="*/ 100 h 143"/>
                  <a:gd name="T78" fmla="*/ 178 w 194"/>
                  <a:gd name="T79" fmla="*/ 95 h 143"/>
                  <a:gd name="T80" fmla="*/ 188 w 194"/>
                  <a:gd name="T81" fmla="*/ 96 h 143"/>
                  <a:gd name="T82" fmla="*/ 183 w 194"/>
                  <a:gd name="T83" fmla="*/ 143 h 143"/>
                  <a:gd name="T84" fmla="*/ 174 w 194"/>
                  <a:gd name="T85" fmla="*/ 141 h 143"/>
                  <a:gd name="T86" fmla="*/ 174 w 194"/>
                  <a:gd name="T87" fmla="*/ 136 h 143"/>
                  <a:gd name="T88" fmla="*/ 172 w 194"/>
                  <a:gd name="T89" fmla="*/ 131 h 143"/>
                  <a:gd name="T90" fmla="*/ 167 w 194"/>
                  <a:gd name="T91" fmla="*/ 126 h 143"/>
                  <a:gd name="T92" fmla="*/ 159 w 194"/>
                  <a:gd name="T93" fmla="*/ 124 h 143"/>
                  <a:gd name="T94" fmla="*/ 27 w 194"/>
                  <a:gd name="T95" fmla="*/ 104 h 143"/>
                  <a:gd name="T96" fmla="*/ 19 w 194"/>
                  <a:gd name="T97" fmla="*/ 104 h 143"/>
                  <a:gd name="T98" fmla="*/ 14 w 194"/>
                  <a:gd name="T99" fmla="*/ 107 h 143"/>
                  <a:gd name="T100" fmla="*/ 11 w 194"/>
                  <a:gd name="T101" fmla="*/ 111 h 143"/>
                  <a:gd name="T102" fmla="*/ 9 w 194"/>
                  <a:gd name="T103" fmla="*/ 116 h 143"/>
                  <a:gd name="T104" fmla="*/ 0 w 194"/>
                  <a:gd name="T105" fmla="*/ 115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94" h="143">
                    <a:moveTo>
                      <a:pt x="0" y="115"/>
                    </a:moveTo>
                    <a:cubicBezTo>
                      <a:pt x="4" y="69"/>
                      <a:pt x="4" y="69"/>
                      <a:pt x="4" y="69"/>
                    </a:cubicBezTo>
                    <a:cubicBezTo>
                      <a:pt x="13" y="70"/>
                      <a:pt x="13" y="70"/>
                      <a:pt x="13" y="70"/>
                    </a:cubicBezTo>
                    <a:cubicBezTo>
                      <a:pt x="13" y="72"/>
                      <a:pt x="13" y="73"/>
                      <a:pt x="14" y="76"/>
                    </a:cubicBezTo>
                    <a:cubicBezTo>
                      <a:pt x="14" y="78"/>
                      <a:pt x="14" y="80"/>
                      <a:pt x="15" y="81"/>
                    </a:cubicBezTo>
                    <a:cubicBezTo>
                      <a:pt x="16" y="83"/>
                      <a:pt x="17" y="84"/>
                      <a:pt x="19" y="85"/>
                    </a:cubicBezTo>
                    <a:cubicBezTo>
                      <a:pt x="21" y="86"/>
                      <a:pt x="24" y="87"/>
                      <a:pt x="27" y="87"/>
                    </a:cubicBezTo>
                    <a:cubicBezTo>
                      <a:pt x="92" y="97"/>
                      <a:pt x="92" y="97"/>
                      <a:pt x="92" y="97"/>
                    </a:cubicBezTo>
                    <a:cubicBezTo>
                      <a:pt x="97" y="45"/>
                      <a:pt x="97" y="45"/>
                      <a:pt x="97" y="45"/>
                    </a:cubicBezTo>
                    <a:cubicBezTo>
                      <a:pt x="33" y="35"/>
                      <a:pt x="33" y="35"/>
                      <a:pt x="33" y="35"/>
                    </a:cubicBezTo>
                    <a:cubicBezTo>
                      <a:pt x="30" y="35"/>
                      <a:pt x="28" y="35"/>
                      <a:pt x="25" y="35"/>
                    </a:cubicBezTo>
                    <a:cubicBezTo>
                      <a:pt x="23" y="35"/>
                      <a:pt x="21" y="36"/>
                      <a:pt x="20" y="38"/>
                    </a:cubicBezTo>
                    <a:cubicBezTo>
                      <a:pt x="19" y="39"/>
                      <a:pt x="18" y="40"/>
                      <a:pt x="17" y="42"/>
                    </a:cubicBezTo>
                    <a:cubicBezTo>
                      <a:pt x="16" y="44"/>
                      <a:pt x="15" y="46"/>
                      <a:pt x="15" y="47"/>
                    </a:cubicBezTo>
                    <a:cubicBezTo>
                      <a:pt x="6" y="46"/>
                      <a:pt x="6" y="46"/>
                      <a:pt x="6" y="46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9" y="2"/>
                      <a:pt x="19" y="4"/>
                      <a:pt x="20" y="7"/>
                    </a:cubicBezTo>
                    <a:cubicBezTo>
                      <a:pt x="20" y="9"/>
                      <a:pt x="20" y="11"/>
                      <a:pt x="21" y="12"/>
                    </a:cubicBezTo>
                    <a:cubicBezTo>
                      <a:pt x="22" y="14"/>
                      <a:pt x="23" y="15"/>
                      <a:pt x="25" y="16"/>
                    </a:cubicBezTo>
                    <a:cubicBezTo>
                      <a:pt x="27" y="17"/>
                      <a:pt x="30" y="18"/>
                      <a:pt x="33" y="18"/>
                    </a:cubicBezTo>
                    <a:cubicBezTo>
                      <a:pt x="166" y="38"/>
                      <a:pt x="166" y="38"/>
                      <a:pt x="166" y="38"/>
                    </a:cubicBezTo>
                    <a:cubicBezTo>
                      <a:pt x="168" y="39"/>
                      <a:pt x="171" y="39"/>
                      <a:pt x="173" y="38"/>
                    </a:cubicBezTo>
                    <a:cubicBezTo>
                      <a:pt x="176" y="38"/>
                      <a:pt x="177" y="37"/>
                      <a:pt x="179" y="36"/>
                    </a:cubicBezTo>
                    <a:cubicBezTo>
                      <a:pt x="180" y="34"/>
                      <a:pt x="181" y="33"/>
                      <a:pt x="182" y="31"/>
                    </a:cubicBezTo>
                    <a:cubicBezTo>
                      <a:pt x="183" y="29"/>
                      <a:pt x="184" y="27"/>
                      <a:pt x="184" y="26"/>
                    </a:cubicBezTo>
                    <a:cubicBezTo>
                      <a:pt x="194" y="27"/>
                      <a:pt x="194" y="27"/>
                      <a:pt x="194" y="27"/>
                    </a:cubicBezTo>
                    <a:cubicBezTo>
                      <a:pt x="189" y="74"/>
                      <a:pt x="189" y="74"/>
                      <a:pt x="189" y="74"/>
                    </a:cubicBezTo>
                    <a:cubicBezTo>
                      <a:pt x="180" y="72"/>
                      <a:pt x="180" y="72"/>
                      <a:pt x="180" y="72"/>
                    </a:cubicBezTo>
                    <a:cubicBezTo>
                      <a:pt x="180" y="71"/>
                      <a:pt x="180" y="69"/>
                      <a:pt x="180" y="67"/>
                    </a:cubicBezTo>
                    <a:cubicBezTo>
                      <a:pt x="179" y="64"/>
                      <a:pt x="179" y="63"/>
                      <a:pt x="178" y="62"/>
                    </a:cubicBezTo>
                    <a:cubicBezTo>
                      <a:pt x="177" y="60"/>
                      <a:pt x="176" y="58"/>
                      <a:pt x="173" y="57"/>
                    </a:cubicBezTo>
                    <a:cubicBezTo>
                      <a:pt x="171" y="56"/>
                      <a:pt x="168" y="56"/>
                      <a:pt x="165" y="55"/>
                    </a:cubicBezTo>
                    <a:cubicBezTo>
                      <a:pt x="109" y="47"/>
                      <a:pt x="109" y="47"/>
                      <a:pt x="109" y="47"/>
                    </a:cubicBezTo>
                    <a:cubicBezTo>
                      <a:pt x="104" y="99"/>
                      <a:pt x="104" y="99"/>
                      <a:pt x="104" y="99"/>
                    </a:cubicBezTo>
                    <a:cubicBezTo>
                      <a:pt x="160" y="107"/>
                      <a:pt x="160" y="107"/>
                      <a:pt x="160" y="107"/>
                    </a:cubicBezTo>
                    <a:cubicBezTo>
                      <a:pt x="162" y="108"/>
                      <a:pt x="165" y="108"/>
                      <a:pt x="167" y="107"/>
                    </a:cubicBezTo>
                    <a:cubicBezTo>
                      <a:pt x="170" y="107"/>
                      <a:pt x="171" y="106"/>
                      <a:pt x="173" y="105"/>
                    </a:cubicBezTo>
                    <a:cubicBezTo>
                      <a:pt x="174" y="104"/>
                      <a:pt x="175" y="102"/>
                      <a:pt x="176" y="100"/>
                    </a:cubicBezTo>
                    <a:cubicBezTo>
                      <a:pt x="177" y="98"/>
                      <a:pt x="178" y="97"/>
                      <a:pt x="178" y="95"/>
                    </a:cubicBezTo>
                    <a:cubicBezTo>
                      <a:pt x="188" y="96"/>
                      <a:pt x="188" y="96"/>
                      <a:pt x="188" y="96"/>
                    </a:cubicBezTo>
                    <a:cubicBezTo>
                      <a:pt x="183" y="143"/>
                      <a:pt x="183" y="143"/>
                      <a:pt x="183" y="143"/>
                    </a:cubicBezTo>
                    <a:cubicBezTo>
                      <a:pt x="174" y="141"/>
                      <a:pt x="174" y="141"/>
                      <a:pt x="174" y="141"/>
                    </a:cubicBezTo>
                    <a:cubicBezTo>
                      <a:pt x="174" y="140"/>
                      <a:pt x="174" y="138"/>
                      <a:pt x="174" y="136"/>
                    </a:cubicBezTo>
                    <a:cubicBezTo>
                      <a:pt x="173" y="134"/>
                      <a:pt x="173" y="132"/>
                      <a:pt x="172" y="131"/>
                    </a:cubicBezTo>
                    <a:cubicBezTo>
                      <a:pt x="171" y="129"/>
                      <a:pt x="170" y="127"/>
                      <a:pt x="167" y="126"/>
                    </a:cubicBezTo>
                    <a:cubicBezTo>
                      <a:pt x="165" y="125"/>
                      <a:pt x="162" y="125"/>
                      <a:pt x="159" y="124"/>
                    </a:cubicBezTo>
                    <a:cubicBezTo>
                      <a:pt x="27" y="104"/>
                      <a:pt x="27" y="104"/>
                      <a:pt x="27" y="104"/>
                    </a:cubicBezTo>
                    <a:cubicBezTo>
                      <a:pt x="24" y="104"/>
                      <a:pt x="22" y="104"/>
                      <a:pt x="19" y="104"/>
                    </a:cubicBezTo>
                    <a:cubicBezTo>
                      <a:pt x="17" y="104"/>
                      <a:pt x="15" y="105"/>
                      <a:pt x="14" y="107"/>
                    </a:cubicBezTo>
                    <a:cubicBezTo>
                      <a:pt x="13" y="108"/>
                      <a:pt x="12" y="109"/>
                      <a:pt x="11" y="111"/>
                    </a:cubicBezTo>
                    <a:cubicBezTo>
                      <a:pt x="10" y="113"/>
                      <a:pt x="9" y="115"/>
                      <a:pt x="9" y="116"/>
                    </a:cubicBezTo>
                    <a:lnTo>
                      <a:pt x="0" y="115"/>
                    </a:ln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sz="1800"/>
              </a:p>
            </p:txBody>
          </p:sp>
          <p:sp>
            <p:nvSpPr>
              <p:cNvPr id="26" name="iś1íḋè">
                <a:extLst>
                  <a:ext uri="{FF2B5EF4-FFF2-40B4-BE49-F238E27FC236}">
                    <a16:creationId xmlns:a16="http://schemas.microsoft.com/office/drawing/2014/main" id="{D08B75AE-3E05-4530-952E-4EA5C02491EF}"/>
                  </a:ext>
                </a:extLst>
              </p:cNvPr>
              <p:cNvSpPr/>
              <p:nvPr/>
            </p:nvSpPr>
            <p:spPr bwMode="auto">
              <a:xfrm>
                <a:off x="2252663" y="3433763"/>
                <a:ext cx="150813" cy="87313"/>
              </a:xfrm>
              <a:custGeom>
                <a:avLst/>
                <a:gdLst>
                  <a:gd name="T0" fmla="*/ 169 w 193"/>
                  <a:gd name="T1" fmla="*/ 85 h 111"/>
                  <a:gd name="T2" fmla="*/ 140 w 193"/>
                  <a:gd name="T3" fmla="*/ 100 h 111"/>
                  <a:gd name="T4" fmla="*/ 100 w 193"/>
                  <a:gd name="T5" fmla="*/ 109 h 111"/>
                  <a:gd name="T6" fmla="*/ 60 w 193"/>
                  <a:gd name="T7" fmla="*/ 110 h 111"/>
                  <a:gd name="T8" fmla="*/ 29 w 193"/>
                  <a:gd name="T9" fmla="*/ 102 h 111"/>
                  <a:gd name="T10" fmla="*/ 8 w 193"/>
                  <a:gd name="T11" fmla="*/ 87 h 111"/>
                  <a:gd name="T12" fmla="*/ 0 w 193"/>
                  <a:gd name="T13" fmla="*/ 68 h 111"/>
                  <a:gd name="T14" fmla="*/ 6 w 193"/>
                  <a:gd name="T15" fmla="*/ 45 h 111"/>
                  <a:gd name="T16" fmla="*/ 25 w 193"/>
                  <a:gd name="T17" fmla="*/ 26 h 111"/>
                  <a:gd name="T18" fmla="*/ 54 w 193"/>
                  <a:gd name="T19" fmla="*/ 11 h 111"/>
                  <a:gd name="T20" fmla="*/ 92 w 193"/>
                  <a:gd name="T21" fmla="*/ 2 h 111"/>
                  <a:gd name="T22" fmla="*/ 133 w 193"/>
                  <a:gd name="T23" fmla="*/ 1 h 111"/>
                  <a:gd name="T24" fmla="*/ 164 w 193"/>
                  <a:gd name="T25" fmla="*/ 9 h 111"/>
                  <a:gd name="T26" fmla="*/ 185 w 193"/>
                  <a:gd name="T27" fmla="*/ 24 h 111"/>
                  <a:gd name="T28" fmla="*/ 193 w 193"/>
                  <a:gd name="T29" fmla="*/ 43 h 111"/>
                  <a:gd name="T30" fmla="*/ 188 w 193"/>
                  <a:gd name="T31" fmla="*/ 65 h 111"/>
                  <a:gd name="T32" fmla="*/ 169 w 193"/>
                  <a:gd name="T33" fmla="*/ 85 h 111"/>
                  <a:gd name="T34" fmla="*/ 38 w 193"/>
                  <a:gd name="T35" fmla="*/ 89 h 111"/>
                  <a:gd name="T36" fmla="*/ 65 w 193"/>
                  <a:gd name="T37" fmla="*/ 92 h 111"/>
                  <a:gd name="T38" fmla="*/ 99 w 193"/>
                  <a:gd name="T39" fmla="*/ 90 h 111"/>
                  <a:gd name="T40" fmla="*/ 133 w 193"/>
                  <a:gd name="T41" fmla="*/ 84 h 111"/>
                  <a:gd name="T42" fmla="*/ 160 w 193"/>
                  <a:gd name="T43" fmla="*/ 74 h 111"/>
                  <a:gd name="T44" fmla="*/ 176 w 193"/>
                  <a:gd name="T45" fmla="*/ 61 h 111"/>
                  <a:gd name="T46" fmla="*/ 181 w 193"/>
                  <a:gd name="T47" fmla="*/ 45 h 111"/>
                  <a:gd name="T48" fmla="*/ 173 w 193"/>
                  <a:gd name="T49" fmla="*/ 30 h 111"/>
                  <a:gd name="T50" fmla="*/ 153 w 193"/>
                  <a:gd name="T51" fmla="*/ 21 h 111"/>
                  <a:gd name="T52" fmla="*/ 126 w 193"/>
                  <a:gd name="T53" fmla="*/ 19 h 111"/>
                  <a:gd name="T54" fmla="*/ 94 w 193"/>
                  <a:gd name="T55" fmla="*/ 21 h 111"/>
                  <a:gd name="T56" fmla="*/ 60 w 193"/>
                  <a:gd name="T57" fmla="*/ 27 h 111"/>
                  <a:gd name="T58" fmla="*/ 34 w 193"/>
                  <a:gd name="T59" fmla="*/ 37 h 111"/>
                  <a:gd name="T60" fmla="*/ 17 w 193"/>
                  <a:gd name="T61" fmla="*/ 50 h 111"/>
                  <a:gd name="T62" fmla="*/ 12 w 193"/>
                  <a:gd name="T63" fmla="*/ 66 h 111"/>
                  <a:gd name="T64" fmla="*/ 19 w 193"/>
                  <a:gd name="T65" fmla="*/ 81 h 111"/>
                  <a:gd name="T66" fmla="*/ 38 w 193"/>
                  <a:gd name="T67" fmla="*/ 89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93" h="111">
                    <a:moveTo>
                      <a:pt x="169" y="85"/>
                    </a:moveTo>
                    <a:cubicBezTo>
                      <a:pt x="161" y="91"/>
                      <a:pt x="151" y="96"/>
                      <a:pt x="140" y="100"/>
                    </a:cubicBezTo>
                    <a:cubicBezTo>
                      <a:pt x="128" y="104"/>
                      <a:pt x="115" y="107"/>
                      <a:pt x="100" y="109"/>
                    </a:cubicBezTo>
                    <a:cubicBezTo>
                      <a:pt x="86" y="111"/>
                      <a:pt x="72" y="111"/>
                      <a:pt x="60" y="110"/>
                    </a:cubicBezTo>
                    <a:cubicBezTo>
                      <a:pt x="48" y="109"/>
                      <a:pt x="38" y="106"/>
                      <a:pt x="29" y="102"/>
                    </a:cubicBezTo>
                    <a:cubicBezTo>
                      <a:pt x="20" y="98"/>
                      <a:pt x="13" y="93"/>
                      <a:pt x="8" y="87"/>
                    </a:cubicBezTo>
                    <a:cubicBezTo>
                      <a:pt x="3" y="82"/>
                      <a:pt x="1" y="75"/>
                      <a:pt x="0" y="68"/>
                    </a:cubicBezTo>
                    <a:cubicBezTo>
                      <a:pt x="0" y="60"/>
                      <a:pt x="2" y="52"/>
                      <a:pt x="6" y="45"/>
                    </a:cubicBezTo>
                    <a:cubicBezTo>
                      <a:pt x="10" y="38"/>
                      <a:pt x="16" y="32"/>
                      <a:pt x="25" y="26"/>
                    </a:cubicBezTo>
                    <a:cubicBezTo>
                      <a:pt x="33" y="20"/>
                      <a:pt x="43" y="15"/>
                      <a:pt x="54" y="11"/>
                    </a:cubicBezTo>
                    <a:cubicBezTo>
                      <a:pt x="66" y="7"/>
                      <a:pt x="79" y="4"/>
                      <a:pt x="92" y="2"/>
                    </a:cubicBezTo>
                    <a:cubicBezTo>
                      <a:pt x="107" y="0"/>
                      <a:pt x="121" y="0"/>
                      <a:pt x="133" y="1"/>
                    </a:cubicBezTo>
                    <a:cubicBezTo>
                      <a:pt x="145" y="2"/>
                      <a:pt x="155" y="5"/>
                      <a:pt x="164" y="9"/>
                    </a:cubicBezTo>
                    <a:cubicBezTo>
                      <a:pt x="173" y="13"/>
                      <a:pt x="180" y="18"/>
                      <a:pt x="185" y="24"/>
                    </a:cubicBezTo>
                    <a:cubicBezTo>
                      <a:pt x="190" y="30"/>
                      <a:pt x="192" y="36"/>
                      <a:pt x="193" y="43"/>
                    </a:cubicBezTo>
                    <a:cubicBezTo>
                      <a:pt x="193" y="51"/>
                      <a:pt x="192" y="58"/>
                      <a:pt x="188" y="65"/>
                    </a:cubicBezTo>
                    <a:cubicBezTo>
                      <a:pt x="183" y="72"/>
                      <a:pt x="177" y="79"/>
                      <a:pt x="169" y="85"/>
                    </a:cubicBezTo>
                    <a:close/>
                    <a:moveTo>
                      <a:pt x="38" y="89"/>
                    </a:moveTo>
                    <a:cubicBezTo>
                      <a:pt x="46" y="91"/>
                      <a:pt x="55" y="92"/>
                      <a:pt x="65" y="92"/>
                    </a:cubicBezTo>
                    <a:cubicBezTo>
                      <a:pt x="75" y="92"/>
                      <a:pt x="87" y="92"/>
                      <a:pt x="99" y="90"/>
                    </a:cubicBezTo>
                    <a:cubicBezTo>
                      <a:pt x="111" y="89"/>
                      <a:pt x="123" y="86"/>
                      <a:pt x="133" y="84"/>
                    </a:cubicBezTo>
                    <a:cubicBezTo>
                      <a:pt x="144" y="81"/>
                      <a:pt x="153" y="77"/>
                      <a:pt x="160" y="74"/>
                    </a:cubicBezTo>
                    <a:cubicBezTo>
                      <a:pt x="167" y="70"/>
                      <a:pt x="173" y="65"/>
                      <a:pt x="176" y="61"/>
                    </a:cubicBezTo>
                    <a:cubicBezTo>
                      <a:pt x="180" y="56"/>
                      <a:pt x="182" y="50"/>
                      <a:pt x="181" y="45"/>
                    </a:cubicBezTo>
                    <a:cubicBezTo>
                      <a:pt x="181" y="39"/>
                      <a:pt x="178" y="34"/>
                      <a:pt x="173" y="30"/>
                    </a:cubicBezTo>
                    <a:cubicBezTo>
                      <a:pt x="168" y="26"/>
                      <a:pt x="161" y="23"/>
                      <a:pt x="153" y="21"/>
                    </a:cubicBezTo>
                    <a:cubicBezTo>
                      <a:pt x="145" y="20"/>
                      <a:pt x="136" y="19"/>
                      <a:pt x="126" y="19"/>
                    </a:cubicBezTo>
                    <a:cubicBezTo>
                      <a:pt x="116" y="19"/>
                      <a:pt x="105" y="20"/>
                      <a:pt x="94" y="21"/>
                    </a:cubicBezTo>
                    <a:cubicBezTo>
                      <a:pt x="81" y="23"/>
                      <a:pt x="70" y="25"/>
                      <a:pt x="60" y="27"/>
                    </a:cubicBezTo>
                    <a:cubicBezTo>
                      <a:pt x="50" y="30"/>
                      <a:pt x="42" y="33"/>
                      <a:pt x="34" y="37"/>
                    </a:cubicBezTo>
                    <a:cubicBezTo>
                      <a:pt x="27" y="41"/>
                      <a:pt x="21" y="45"/>
                      <a:pt x="17" y="50"/>
                    </a:cubicBezTo>
                    <a:cubicBezTo>
                      <a:pt x="13" y="55"/>
                      <a:pt x="11" y="60"/>
                      <a:pt x="12" y="66"/>
                    </a:cubicBezTo>
                    <a:cubicBezTo>
                      <a:pt x="12" y="72"/>
                      <a:pt x="15" y="77"/>
                      <a:pt x="19" y="81"/>
                    </a:cubicBezTo>
                    <a:cubicBezTo>
                      <a:pt x="24" y="85"/>
                      <a:pt x="30" y="87"/>
                      <a:pt x="38" y="89"/>
                    </a:cubicBez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sz="1800"/>
              </a:p>
            </p:txBody>
          </p:sp>
          <p:sp>
            <p:nvSpPr>
              <p:cNvPr id="27" name="ïšlíďe">
                <a:extLst>
                  <a:ext uri="{FF2B5EF4-FFF2-40B4-BE49-F238E27FC236}">
                    <a16:creationId xmlns:a16="http://schemas.microsoft.com/office/drawing/2014/main" id="{98EBE66C-0602-4EDC-A017-5823F88DCAE7}"/>
                  </a:ext>
                </a:extLst>
              </p:cNvPr>
              <p:cNvSpPr/>
              <p:nvPr/>
            </p:nvSpPr>
            <p:spPr bwMode="auto">
              <a:xfrm>
                <a:off x="2262188" y="3495676"/>
                <a:ext cx="158750" cy="122238"/>
              </a:xfrm>
              <a:custGeom>
                <a:avLst/>
                <a:gdLst>
                  <a:gd name="T0" fmla="*/ 192 w 201"/>
                  <a:gd name="T1" fmla="*/ 120 h 156"/>
                  <a:gd name="T2" fmla="*/ 188 w 201"/>
                  <a:gd name="T3" fmla="*/ 114 h 156"/>
                  <a:gd name="T4" fmla="*/ 183 w 201"/>
                  <a:gd name="T5" fmla="*/ 109 h 156"/>
                  <a:gd name="T6" fmla="*/ 170 w 201"/>
                  <a:gd name="T7" fmla="*/ 109 h 156"/>
                  <a:gd name="T8" fmla="*/ 147 w 201"/>
                  <a:gd name="T9" fmla="*/ 115 h 156"/>
                  <a:gd name="T10" fmla="*/ 16 w 201"/>
                  <a:gd name="T11" fmla="*/ 156 h 156"/>
                  <a:gd name="T12" fmla="*/ 15 w 201"/>
                  <a:gd name="T13" fmla="*/ 149 h 156"/>
                  <a:gd name="T14" fmla="*/ 150 w 201"/>
                  <a:gd name="T15" fmla="*/ 38 h 156"/>
                  <a:gd name="T16" fmla="*/ 57 w 201"/>
                  <a:gd name="T17" fmla="*/ 66 h 156"/>
                  <a:gd name="T18" fmla="*/ 33 w 201"/>
                  <a:gd name="T19" fmla="*/ 75 h 156"/>
                  <a:gd name="T20" fmla="*/ 22 w 201"/>
                  <a:gd name="T21" fmla="*/ 82 h 156"/>
                  <a:gd name="T22" fmla="*/ 18 w 201"/>
                  <a:gd name="T23" fmla="*/ 91 h 156"/>
                  <a:gd name="T24" fmla="*/ 17 w 201"/>
                  <a:gd name="T25" fmla="*/ 99 h 156"/>
                  <a:gd name="T26" fmla="*/ 8 w 201"/>
                  <a:gd name="T27" fmla="*/ 102 h 156"/>
                  <a:gd name="T28" fmla="*/ 0 w 201"/>
                  <a:gd name="T29" fmla="*/ 57 h 156"/>
                  <a:gd name="T30" fmla="*/ 9 w 201"/>
                  <a:gd name="T31" fmla="*/ 55 h 156"/>
                  <a:gd name="T32" fmla="*/ 13 w 201"/>
                  <a:gd name="T33" fmla="*/ 61 h 156"/>
                  <a:gd name="T34" fmla="*/ 18 w 201"/>
                  <a:gd name="T35" fmla="*/ 66 h 156"/>
                  <a:gd name="T36" fmla="*/ 29 w 201"/>
                  <a:gd name="T37" fmla="*/ 66 h 156"/>
                  <a:gd name="T38" fmla="*/ 54 w 201"/>
                  <a:gd name="T39" fmla="*/ 59 h 156"/>
                  <a:gd name="T40" fmla="*/ 143 w 201"/>
                  <a:gd name="T41" fmla="*/ 32 h 156"/>
                  <a:gd name="T42" fmla="*/ 154 w 201"/>
                  <a:gd name="T43" fmla="*/ 27 h 156"/>
                  <a:gd name="T44" fmla="*/ 163 w 201"/>
                  <a:gd name="T45" fmla="*/ 21 h 156"/>
                  <a:gd name="T46" fmla="*/ 169 w 201"/>
                  <a:gd name="T47" fmla="*/ 11 h 156"/>
                  <a:gd name="T48" fmla="*/ 170 w 201"/>
                  <a:gd name="T49" fmla="*/ 3 h 156"/>
                  <a:gd name="T50" fmla="*/ 179 w 201"/>
                  <a:gd name="T51" fmla="*/ 0 h 156"/>
                  <a:gd name="T52" fmla="*/ 185 w 201"/>
                  <a:gd name="T53" fmla="*/ 31 h 156"/>
                  <a:gd name="T54" fmla="*/ 59 w 201"/>
                  <a:gd name="T55" fmla="*/ 135 h 156"/>
                  <a:gd name="T56" fmla="*/ 144 w 201"/>
                  <a:gd name="T57" fmla="*/ 108 h 156"/>
                  <a:gd name="T58" fmla="*/ 168 w 201"/>
                  <a:gd name="T59" fmla="*/ 100 h 156"/>
                  <a:gd name="T60" fmla="*/ 179 w 201"/>
                  <a:gd name="T61" fmla="*/ 93 h 156"/>
                  <a:gd name="T62" fmla="*/ 182 w 201"/>
                  <a:gd name="T63" fmla="*/ 84 h 156"/>
                  <a:gd name="T64" fmla="*/ 184 w 201"/>
                  <a:gd name="T65" fmla="*/ 76 h 156"/>
                  <a:gd name="T66" fmla="*/ 193 w 201"/>
                  <a:gd name="T67" fmla="*/ 73 h 156"/>
                  <a:gd name="T68" fmla="*/ 201 w 201"/>
                  <a:gd name="T69" fmla="*/ 118 h 156"/>
                  <a:gd name="T70" fmla="*/ 192 w 201"/>
                  <a:gd name="T71" fmla="*/ 120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01" h="156">
                    <a:moveTo>
                      <a:pt x="192" y="120"/>
                    </a:moveTo>
                    <a:cubicBezTo>
                      <a:pt x="191" y="119"/>
                      <a:pt x="190" y="117"/>
                      <a:pt x="188" y="114"/>
                    </a:cubicBezTo>
                    <a:cubicBezTo>
                      <a:pt x="187" y="112"/>
                      <a:pt x="185" y="110"/>
                      <a:pt x="183" y="109"/>
                    </a:cubicBezTo>
                    <a:cubicBezTo>
                      <a:pt x="181" y="108"/>
                      <a:pt x="177" y="108"/>
                      <a:pt x="170" y="109"/>
                    </a:cubicBezTo>
                    <a:cubicBezTo>
                      <a:pt x="164" y="110"/>
                      <a:pt x="157" y="113"/>
                      <a:pt x="147" y="115"/>
                    </a:cubicBezTo>
                    <a:cubicBezTo>
                      <a:pt x="16" y="156"/>
                      <a:pt x="16" y="156"/>
                      <a:pt x="16" y="156"/>
                    </a:cubicBezTo>
                    <a:cubicBezTo>
                      <a:pt x="15" y="149"/>
                      <a:pt x="15" y="149"/>
                      <a:pt x="15" y="149"/>
                    </a:cubicBezTo>
                    <a:cubicBezTo>
                      <a:pt x="150" y="38"/>
                      <a:pt x="150" y="38"/>
                      <a:pt x="150" y="38"/>
                    </a:cubicBezTo>
                    <a:cubicBezTo>
                      <a:pt x="57" y="66"/>
                      <a:pt x="57" y="66"/>
                      <a:pt x="57" y="66"/>
                    </a:cubicBezTo>
                    <a:cubicBezTo>
                      <a:pt x="47" y="70"/>
                      <a:pt x="39" y="73"/>
                      <a:pt x="33" y="75"/>
                    </a:cubicBezTo>
                    <a:cubicBezTo>
                      <a:pt x="28" y="78"/>
                      <a:pt x="24" y="80"/>
                      <a:pt x="22" y="82"/>
                    </a:cubicBezTo>
                    <a:cubicBezTo>
                      <a:pt x="21" y="84"/>
                      <a:pt x="19" y="87"/>
                      <a:pt x="18" y="91"/>
                    </a:cubicBezTo>
                    <a:cubicBezTo>
                      <a:pt x="17" y="95"/>
                      <a:pt x="17" y="98"/>
                      <a:pt x="17" y="99"/>
                    </a:cubicBezTo>
                    <a:cubicBezTo>
                      <a:pt x="8" y="102"/>
                      <a:pt x="8" y="102"/>
                      <a:pt x="8" y="102"/>
                    </a:cubicBezTo>
                    <a:cubicBezTo>
                      <a:pt x="0" y="57"/>
                      <a:pt x="0" y="57"/>
                      <a:pt x="0" y="57"/>
                    </a:cubicBezTo>
                    <a:cubicBezTo>
                      <a:pt x="9" y="55"/>
                      <a:pt x="9" y="55"/>
                      <a:pt x="9" y="55"/>
                    </a:cubicBezTo>
                    <a:cubicBezTo>
                      <a:pt x="9" y="56"/>
                      <a:pt x="11" y="58"/>
                      <a:pt x="13" y="61"/>
                    </a:cubicBezTo>
                    <a:cubicBezTo>
                      <a:pt x="15" y="64"/>
                      <a:pt x="16" y="65"/>
                      <a:pt x="18" y="66"/>
                    </a:cubicBezTo>
                    <a:cubicBezTo>
                      <a:pt x="21" y="67"/>
                      <a:pt x="24" y="67"/>
                      <a:pt x="29" y="66"/>
                    </a:cubicBezTo>
                    <a:cubicBezTo>
                      <a:pt x="34" y="65"/>
                      <a:pt x="43" y="63"/>
                      <a:pt x="54" y="59"/>
                    </a:cubicBezTo>
                    <a:cubicBezTo>
                      <a:pt x="143" y="32"/>
                      <a:pt x="143" y="32"/>
                      <a:pt x="143" y="32"/>
                    </a:cubicBezTo>
                    <a:cubicBezTo>
                      <a:pt x="147" y="31"/>
                      <a:pt x="151" y="29"/>
                      <a:pt x="154" y="27"/>
                    </a:cubicBezTo>
                    <a:cubicBezTo>
                      <a:pt x="158" y="25"/>
                      <a:pt x="161" y="23"/>
                      <a:pt x="163" y="21"/>
                    </a:cubicBezTo>
                    <a:cubicBezTo>
                      <a:pt x="165" y="18"/>
                      <a:pt x="167" y="15"/>
                      <a:pt x="169" y="11"/>
                    </a:cubicBezTo>
                    <a:cubicBezTo>
                      <a:pt x="170" y="8"/>
                      <a:pt x="171" y="5"/>
                      <a:pt x="170" y="3"/>
                    </a:cubicBezTo>
                    <a:cubicBezTo>
                      <a:pt x="179" y="0"/>
                      <a:pt x="179" y="0"/>
                      <a:pt x="179" y="0"/>
                    </a:cubicBezTo>
                    <a:cubicBezTo>
                      <a:pt x="185" y="31"/>
                      <a:pt x="185" y="31"/>
                      <a:pt x="185" y="31"/>
                    </a:cubicBezTo>
                    <a:cubicBezTo>
                      <a:pt x="59" y="135"/>
                      <a:pt x="59" y="135"/>
                      <a:pt x="59" y="135"/>
                    </a:cubicBezTo>
                    <a:cubicBezTo>
                      <a:pt x="144" y="108"/>
                      <a:pt x="144" y="108"/>
                      <a:pt x="144" y="108"/>
                    </a:cubicBezTo>
                    <a:cubicBezTo>
                      <a:pt x="155" y="105"/>
                      <a:pt x="163" y="102"/>
                      <a:pt x="168" y="100"/>
                    </a:cubicBezTo>
                    <a:cubicBezTo>
                      <a:pt x="174" y="97"/>
                      <a:pt x="177" y="95"/>
                      <a:pt x="179" y="93"/>
                    </a:cubicBezTo>
                    <a:cubicBezTo>
                      <a:pt x="180" y="91"/>
                      <a:pt x="181" y="88"/>
                      <a:pt x="182" y="84"/>
                    </a:cubicBezTo>
                    <a:cubicBezTo>
                      <a:pt x="183" y="80"/>
                      <a:pt x="184" y="78"/>
                      <a:pt x="184" y="76"/>
                    </a:cubicBezTo>
                    <a:cubicBezTo>
                      <a:pt x="193" y="73"/>
                      <a:pt x="193" y="73"/>
                      <a:pt x="193" y="73"/>
                    </a:cubicBezTo>
                    <a:cubicBezTo>
                      <a:pt x="201" y="118"/>
                      <a:pt x="201" y="118"/>
                      <a:pt x="201" y="118"/>
                    </a:cubicBezTo>
                    <a:lnTo>
                      <a:pt x="192" y="120"/>
                    </a:ln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sz="1800"/>
              </a:p>
            </p:txBody>
          </p:sp>
          <p:sp>
            <p:nvSpPr>
              <p:cNvPr id="28" name="ï$ļîďe">
                <a:extLst>
                  <a:ext uri="{FF2B5EF4-FFF2-40B4-BE49-F238E27FC236}">
                    <a16:creationId xmlns:a16="http://schemas.microsoft.com/office/drawing/2014/main" id="{9B1B8DAD-7BAD-4F5F-9499-3D68232950A9}"/>
                  </a:ext>
                </a:extLst>
              </p:cNvPr>
              <p:cNvSpPr/>
              <p:nvPr/>
            </p:nvSpPr>
            <p:spPr bwMode="auto">
              <a:xfrm>
                <a:off x="2287588" y="3595688"/>
                <a:ext cx="146050" cy="122238"/>
              </a:xfrm>
              <a:custGeom>
                <a:avLst/>
                <a:gdLst>
                  <a:gd name="T0" fmla="*/ 91 w 186"/>
                  <a:gd name="T1" fmla="*/ 134 h 155"/>
                  <a:gd name="T2" fmla="*/ 88 w 186"/>
                  <a:gd name="T3" fmla="*/ 130 h 155"/>
                  <a:gd name="T4" fmla="*/ 84 w 186"/>
                  <a:gd name="T5" fmla="*/ 127 h 155"/>
                  <a:gd name="T6" fmla="*/ 78 w 186"/>
                  <a:gd name="T7" fmla="*/ 127 h 155"/>
                  <a:gd name="T8" fmla="*/ 70 w 186"/>
                  <a:gd name="T9" fmla="*/ 130 h 155"/>
                  <a:gd name="T10" fmla="*/ 57 w 186"/>
                  <a:gd name="T11" fmla="*/ 138 h 155"/>
                  <a:gd name="T12" fmla="*/ 38 w 186"/>
                  <a:gd name="T13" fmla="*/ 150 h 155"/>
                  <a:gd name="T14" fmla="*/ 30 w 186"/>
                  <a:gd name="T15" fmla="*/ 155 h 155"/>
                  <a:gd name="T16" fmla="*/ 12 w 186"/>
                  <a:gd name="T17" fmla="*/ 143 h 155"/>
                  <a:gd name="T18" fmla="*/ 2 w 186"/>
                  <a:gd name="T19" fmla="*/ 127 h 155"/>
                  <a:gd name="T20" fmla="*/ 1 w 186"/>
                  <a:gd name="T21" fmla="*/ 104 h 155"/>
                  <a:gd name="T22" fmla="*/ 13 w 186"/>
                  <a:gd name="T23" fmla="*/ 78 h 155"/>
                  <a:gd name="T24" fmla="*/ 36 w 186"/>
                  <a:gd name="T25" fmla="*/ 51 h 155"/>
                  <a:gd name="T26" fmla="*/ 71 w 186"/>
                  <a:gd name="T27" fmla="*/ 25 h 155"/>
                  <a:gd name="T28" fmla="*/ 108 w 186"/>
                  <a:gd name="T29" fmla="*/ 7 h 155"/>
                  <a:gd name="T30" fmla="*/ 140 w 186"/>
                  <a:gd name="T31" fmla="*/ 0 h 155"/>
                  <a:gd name="T32" fmla="*/ 164 w 186"/>
                  <a:gd name="T33" fmla="*/ 5 h 155"/>
                  <a:gd name="T34" fmla="*/ 178 w 186"/>
                  <a:gd name="T35" fmla="*/ 21 h 155"/>
                  <a:gd name="T36" fmla="*/ 180 w 186"/>
                  <a:gd name="T37" fmla="*/ 38 h 155"/>
                  <a:gd name="T38" fmla="*/ 175 w 186"/>
                  <a:gd name="T39" fmla="*/ 55 h 155"/>
                  <a:gd name="T40" fmla="*/ 184 w 186"/>
                  <a:gd name="T41" fmla="*/ 53 h 155"/>
                  <a:gd name="T42" fmla="*/ 186 w 186"/>
                  <a:gd name="T43" fmla="*/ 58 h 155"/>
                  <a:gd name="T44" fmla="*/ 128 w 186"/>
                  <a:gd name="T45" fmla="*/ 95 h 155"/>
                  <a:gd name="T46" fmla="*/ 126 w 186"/>
                  <a:gd name="T47" fmla="*/ 89 h 155"/>
                  <a:gd name="T48" fmla="*/ 144 w 186"/>
                  <a:gd name="T49" fmla="*/ 74 h 155"/>
                  <a:gd name="T50" fmla="*/ 159 w 186"/>
                  <a:gd name="T51" fmla="*/ 58 h 155"/>
                  <a:gd name="T52" fmla="*/ 167 w 186"/>
                  <a:gd name="T53" fmla="*/ 42 h 155"/>
                  <a:gd name="T54" fmla="*/ 167 w 186"/>
                  <a:gd name="T55" fmla="*/ 27 h 155"/>
                  <a:gd name="T56" fmla="*/ 158 w 186"/>
                  <a:gd name="T57" fmla="*/ 16 h 155"/>
                  <a:gd name="T58" fmla="*/ 139 w 186"/>
                  <a:gd name="T59" fmla="*/ 15 h 155"/>
                  <a:gd name="T60" fmla="*/ 112 w 186"/>
                  <a:gd name="T61" fmla="*/ 24 h 155"/>
                  <a:gd name="T62" fmla="*/ 78 w 186"/>
                  <a:gd name="T63" fmla="*/ 41 h 155"/>
                  <a:gd name="T64" fmla="*/ 49 w 186"/>
                  <a:gd name="T65" fmla="*/ 62 h 155"/>
                  <a:gd name="T66" fmla="*/ 27 w 186"/>
                  <a:gd name="T67" fmla="*/ 84 h 155"/>
                  <a:gd name="T68" fmla="*/ 14 w 186"/>
                  <a:gd name="T69" fmla="*/ 105 h 155"/>
                  <a:gd name="T70" fmla="*/ 14 w 186"/>
                  <a:gd name="T71" fmla="*/ 124 h 155"/>
                  <a:gd name="T72" fmla="*/ 21 w 186"/>
                  <a:gd name="T73" fmla="*/ 133 h 155"/>
                  <a:gd name="T74" fmla="*/ 30 w 186"/>
                  <a:gd name="T75" fmla="*/ 136 h 155"/>
                  <a:gd name="T76" fmla="*/ 43 w 186"/>
                  <a:gd name="T77" fmla="*/ 129 h 155"/>
                  <a:gd name="T78" fmla="*/ 54 w 186"/>
                  <a:gd name="T79" fmla="*/ 123 h 155"/>
                  <a:gd name="T80" fmla="*/ 63 w 186"/>
                  <a:gd name="T81" fmla="*/ 117 h 155"/>
                  <a:gd name="T82" fmla="*/ 71 w 186"/>
                  <a:gd name="T83" fmla="*/ 111 h 155"/>
                  <a:gd name="T84" fmla="*/ 76 w 186"/>
                  <a:gd name="T85" fmla="*/ 104 h 155"/>
                  <a:gd name="T86" fmla="*/ 76 w 186"/>
                  <a:gd name="T87" fmla="*/ 96 h 155"/>
                  <a:gd name="T88" fmla="*/ 75 w 186"/>
                  <a:gd name="T89" fmla="*/ 89 h 155"/>
                  <a:gd name="T90" fmla="*/ 84 w 186"/>
                  <a:gd name="T91" fmla="*/ 84 h 155"/>
                  <a:gd name="T92" fmla="*/ 99 w 186"/>
                  <a:gd name="T93" fmla="*/ 129 h 155"/>
                  <a:gd name="T94" fmla="*/ 91 w 186"/>
                  <a:gd name="T95" fmla="*/ 134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86" h="155">
                    <a:moveTo>
                      <a:pt x="91" y="134"/>
                    </a:moveTo>
                    <a:cubicBezTo>
                      <a:pt x="90" y="133"/>
                      <a:pt x="89" y="132"/>
                      <a:pt x="88" y="130"/>
                    </a:cubicBezTo>
                    <a:cubicBezTo>
                      <a:pt x="87" y="128"/>
                      <a:pt x="86" y="127"/>
                      <a:pt x="84" y="127"/>
                    </a:cubicBezTo>
                    <a:cubicBezTo>
                      <a:pt x="82" y="126"/>
                      <a:pt x="80" y="126"/>
                      <a:pt x="78" y="127"/>
                    </a:cubicBezTo>
                    <a:cubicBezTo>
                      <a:pt x="76" y="127"/>
                      <a:pt x="73" y="129"/>
                      <a:pt x="70" y="130"/>
                    </a:cubicBezTo>
                    <a:cubicBezTo>
                      <a:pt x="57" y="138"/>
                      <a:pt x="57" y="138"/>
                      <a:pt x="57" y="138"/>
                    </a:cubicBezTo>
                    <a:cubicBezTo>
                      <a:pt x="48" y="144"/>
                      <a:pt x="41" y="148"/>
                      <a:pt x="38" y="150"/>
                    </a:cubicBezTo>
                    <a:cubicBezTo>
                      <a:pt x="35" y="152"/>
                      <a:pt x="32" y="154"/>
                      <a:pt x="30" y="155"/>
                    </a:cubicBezTo>
                    <a:cubicBezTo>
                      <a:pt x="23" y="152"/>
                      <a:pt x="17" y="148"/>
                      <a:pt x="12" y="143"/>
                    </a:cubicBezTo>
                    <a:cubicBezTo>
                      <a:pt x="8" y="138"/>
                      <a:pt x="4" y="133"/>
                      <a:pt x="2" y="127"/>
                    </a:cubicBezTo>
                    <a:cubicBezTo>
                      <a:pt x="0" y="120"/>
                      <a:pt x="0" y="113"/>
                      <a:pt x="1" y="104"/>
                    </a:cubicBezTo>
                    <a:cubicBezTo>
                      <a:pt x="3" y="96"/>
                      <a:pt x="7" y="87"/>
                      <a:pt x="13" y="78"/>
                    </a:cubicBezTo>
                    <a:cubicBezTo>
                      <a:pt x="19" y="69"/>
                      <a:pt x="27" y="60"/>
                      <a:pt x="36" y="51"/>
                    </a:cubicBezTo>
                    <a:cubicBezTo>
                      <a:pt x="46" y="41"/>
                      <a:pt x="58" y="33"/>
                      <a:pt x="71" y="25"/>
                    </a:cubicBezTo>
                    <a:cubicBezTo>
                      <a:pt x="84" y="17"/>
                      <a:pt x="96" y="11"/>
                      <a:pt x="108" y="7"/>
                    </a:cubicBezTo>
                    <a:cubicBezTo>
                      <a:pt x="119" y="3"/>
                      <a:pt x="130" y="0"/>
                      <a:pt x="140" y="0"/>
                    </a:cubicBezTo>
                    <a:cubicBezTo>
                      <a:pt x="149" y="0"/>
                      <a:pt x="157" y="2"/>
                      <a:pt x="164" y="5"/>
                    </a:cubicBezTo>
                    <a:cubicBezTo>
                      <a:pt x="171" y="9"/>
                      <a:pt x="175" y="14"/>
                      <a:pt x="178" y="21"/>
                    </a:cubicBezTo>
                    <a:cubicBezTo>
                      <a:pt x="180" y="27"/>
                      <a:pt x="180" y="33"/>
                      <a:pt x="180" y="38"/>
                    </a:cubicBezTo>
                    <a:cubicBezTo>
                      <a:pt x="179" y="44"/>
                      <a:pt x="177" y="49"/>
                      <a:pt x="175" y="55"/>
                    </a:cubicBezTo>
                    <a:cubicBezTo>
                      <a:pt x="184" y="53"/>
                      <a:pt x="184" y="53"/>
                      <a:pt x="184" y="53"/>
                    </a:cubicBezTo>
                    <a:cubicBezTo>
                      <a:pt x="186" y="58"/>
                      <a:pt x="186" y="58"/>
                      <a:pt x="186" y="58"/>
                    </a:cubicBezTo>
                    <a:cubicBezTo>
                      <a:pt x="128" y="95"/>
                      <a:pt x="128" y="95"/>
                      <a:pt x="128" y="95"/>
                    </a:cubicBezTo>
                    <a:cubicBezTo>
                      <a:pt x="126" y="89"/>
                      <a:pt x="126" y="89"/>
                      <a:pt x="126" y="89"/>
                    </a:cubicBezTo>
                    <a:cubicBezTo>
                      <a:pt x="132" y="84"/>
                      <a:pt x="138" y="79"/>
                      <a:pt x="144" y="74"/>
                    </a:cubicBezTo>
                    <a:cubicBezTo>
                      <a:pt x="149" y="68"/>
                      <a:pt x="154" y="63"/>
                      <a:pt x="159" y="58"/>
                    </a:cubicBezTo>
                    <a:cubicBezTo>
                      <a:pt x="163" y="52"/>
                      <a:pt x="166" y="47"/>
                      <a:pt x="167" y="42"/>
                    </a:cubicBezTo>
                    <a:cubicBezTo>
                      <a:pt x="169" y="37"/>
                      <a:pt x="169" y="32"/>
                      <a:pt x="167" y="27"/>
                    </a:cubicBezTo>
                    <a:cubicBezTo>
                      <a:pt x="166" y="22"/>
                      <a:pt x="162" y="18"/>
                      <a:pt x="158" y="16"/>
                    </a:cubicBezTo>
                    <a:cubicBezTo>
                      <a:pt x="153" y="15"/>
                      <a:pt x="146" y="14"/>
                      <a:pt x="139" y="15"/>
                    </a:cubicBezTo>
                    <a:cubicBezTo>
                      <a:pt x="131" y="16"/>
                      <a:pt x="122" y="19"/>
                      <a:pt x="112" y="24"/>
                    </a:cubicBezTo>
                    <a:cubicBezTo>
                      <a:pt x="101" y="28"/>
                      <a:pt x="90" y="34"/>
                      <a:pt x="78" y="41"/>
                    </a:cubicBezTo>
                    <a:cubicBezTo>
                      <a:pt x="68" y="48"/>
                      <a:pt x="58" y="55"/>
                      <a:pt x="49" y="62"/>
                    </a:cubicBezTo>
                    <a:cubicBezTo>
                      <a:pt x="40" y="69"/>
                      <a:pt x="33" y="76"/>
                      <a:pt x="27" y="84"/>
                    </a:cubicBezTo>
                    <a:cubicBezTo>
                      <a:pt x="21" y="91"/>
                      <a:pt x="17" y="98"/>
                      <a:pt x="14" y="105"/>
                    </a:cubicBezTo>
                    <a:cubicBezTo>
                      <a:pt x="12" y="112"/>
                      <a:pt x="12" y="118"/>
                      <a:pt x="14" y="124"/>
                    </a:cubicBezTo>
                    <a:cubicBezTo>
                      <a:pt x="15" y="128"/>
                      <a:pt x="18" y="131"/>
                      <a:pt x="21" y="133"/>
                    </a:cubicBezTo>
                    <a:cubicBezTo>
                      <a:pt x="24" y="135"/>
                      <a:pt x="28" y="136"/>
                      <a:pt x="30" y="136"/>
                    </a:cubicBezTo>
                    <a:cubicBezTo>
                      <a:pt x="35" y="134"/>
                      <a:pt x="39" y="132"/>
                      <a:pt x="43" y="129"/>
                    </a:cubicBezTo>
                    <a:cubicBezTo>
                      <a:pt x="47" y="127"/>
                      <a:pt x="51" y="125"/>
                      <a:pt x="54" y="123"/>
                    </a:cubicBezTo>
                    <a:cubicBezTo>
                      <a:pt x="63" y="117"/>
                      <a:pt x="63" y="117"/>
                      <a:pt x="63" y="117"/>
                    </a:cubicBezTo>
                    <a:cubicBezTo>
                      <a:pt x="66" y="115"/>
                      <a:pt x="69" y="113"/>
                      <a:pt x="71" y="111"/>
                    </a:cubicBezTo>
                    <a:cubicBezTo>
                      <a:pt x="74" y="109"/>
                      <a:pt x="75" y="107"/>
                      <a:pt x="76" y="104"/>
                    </a:cubicBezTo>
                    <a:cubicBezTo>
                      <a:pt x="76" y="102"/>
                      <a:pt x="76" y="99"/>
                      <a:pt x="76" y="96"/>
                    </a:cubicBezTo>
                    <a:cubicBezTo>
                      <a:pt x="76" y="93"/>
                      <a:pt x="75" y="91"/>
                      <a:pt x="75" y="89"/>
                    </a:cubicBezTo>
                    <a:cubicBezTo>
                      <a:pt x="84" y="84"/>
                      <a:pt x="84" y="84"/>
                      <a:pt x="84" y="84"/>
                    </a:cubicBezTo>
                    <a:cubicBezTo>
                      <a:pt x="99" y="129"/>
                      <a:pt x="99" y="129"/>
                      <a:pt x="99" y="129"/>
                    </a:cubicBezTo>
                    <a:lnTo>
                      <a:pt x="91" y="134"/>
                    </a:ln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sz="1800"/>
              </a:p>
            </p:txBody>
          </p:sp>
          <p:sp>
            <p:nvSpPr>
              <p:cNvPr id="29" name="ïs1îḓè">
                <a:extLst>
                  <a:ext uri="{FF2B5EF4-FFF2-40B4-BE49-F238E27FC236}">
                    <a16:creationId xmlns:a16="http://schemas.microsoft.com/office/drawing/2014/main" id="{6C2E4D85-5503-459F-A3F7-36F51372560F}"/>
                  </a:ext>
                </a:extLst>
              </p:cNvPr>
              <p:cNvSpPr/>
              <p:nvPr/>
            </p:nvSpPr>
            <p:spPr bwMode="auto">
              <a:xfrm>
                <a:off x="2362201" y="3686176"/>
                <a:ext cx="141288" cy="166688"/>
              </a:xfrm>
              <a:custGeom>
                <a:avLst/>
                <a:gdLst>
                  <a:gd name="T0" fmla="*/ 173 w 180"/>
                  <a:gd name="T1" fmla="*/ 97 h 212"/>
                  <a:gd name="T2" fmla="*/ 169 w 180"/>
                  <a:gd name="T3" fmla="*/ 93 h 212"/>
                  <a:gd name="T4" fmla="*/ 162 w 180"/>
                  <a:gd name="T5" fmla="*/ 91 h 212"/>
                  <a:gd name="T6" fmla="*/ 151 w 180"/>
                  <a:gd name="T7" fmla="*/ 99 h 212"/>
                  <a:gd name="T8" fmla="*/ 132 w 180"/>
                  <a:gd name="T9" fmla="*/ 117 h 212"/>
                  <a:gd name="T10" fmla="*/ 71 w 180"/>
                  <a:gd name="T11" fmla="*/ 185 h 212"/>
                  <a:gd name="T12" fmla="*/ 48 w 180"/>
                  <a:gd name="T13" fmla="*/ 204 h 212"/>
                  <a:gd name="T14" fmla="*/ 29 w 180"/>
                  <a:gd name="T15" fmla="*/ 212 h 212"/>
                  <a:gd name="T16" fmla="*/ 15 w 180"/>
                  <a:gd name="T17" fmla="*/ 210 h 212"/>
                  <a:gd name="T18" fmla="*/ 6 w 180"/>
                  <a:gd name="T19" fmla="*/ 202 h 212"/>
                  <a:gd name="T20" fmla="*/ 1 w 180"/>
                  <a:gd name="T21" fmla="*/ 185 h 212"/>
                  <a:gd name="T22" fmla="*/ 3 w 180"/>
                  <a:gd name="T23" fmla="*/ 165 h 212"/>
                  <a:gd name="T24" fmla="*/ 12 w 180"/>
                  <a:gd name="T25" fmla="*/ 144 h 212"/>
                  <a:gd name="T26" fmla="*/ 27 w 180"/>
                  <a:gd name="T27" fmla="*/ 125 h 212"/>
                  <a:gd name="T28" fmla="*/ 111 w 180"/>
                  <a:gd name="T29" fmla="*/ 34 h 212"/>
                  <a:gd name="T30" fmla="*/ 116 w 180"/>
                  <a:gd name="T31" fmla="*/ 27 h 212"/>
                  <a:gd name="T32" fmla="*/ 119 w 180"/>
                  <a:gd name="T33" fmla="*/ 19 h 212"/>
                  <a:gd name="T34" fmla="*/ 119 w 180"/>
                  <a:gd name="T35" fmla="*/ 13 h 212"/>
                  <a:gd name="T36" fmla="*/ 117 w 180"/>
                  <a:gd name="T37" fmla="*/ 8 h 212"/>
                  <a:gd name="T38" fmla="*/ 124 w 180"/>
                  <a:gd name="T39" fmla="*/ 0 h 212"/>
                  <a:gd name="T40" fmla="*/ 147 w 180"/>
                  <a:gd name="T41" fmla="*/ 36 h 212"/>
                  <a:gd name="T42" fmla="*/ 140 w 180"/>
                  <a:gd name="T43" fmla="*/ 44 h 212"/>
                  <a:gd name="T44" fmla="*/ 136 w 180"/>
                  <a:gd name="T45" fmla="*/ 41 h 212"/>
                  <a:gd name="T46" fmla="*/ 132 w 180"/>
                  <a:gd name="T47" fmla="*/ 38 h 212"/>
                  <a:gd name="T48" fmla="*/ 127 w 180"/>
                  <a:gd name="T49" fmla="*/ 40 h 212"/>
                  <a:gd name="T50" fmla="*/ 120 w 180"/>
                  <a:gd name="T51" fmla="*/ 46 h 212"/>
                  <a:gd name="T52" fmla="*/ 41 w 180"/>
                  <a:gd name="T53" fmla="*/ 131 h 212"/>
                  <a:gd name="T54" fmla="*/ 30 w 180"/>
                  <a:gd name="T55" fmla="*/ 145 h 212"/>
                  <a:gd name="T56" fmla="*/ 20 w 180"/>
                  <a:gd name="T57" fmla="*/ 161 h 212"/>
                  <a:gd name="T58" fmla="*/ 15 w 180"/>
                  <a:gd name="T59" fmla="*/ 177 h 212"/>
                  <a:gd name="T60" fmla="*/ 19 w 180"/>
                  <a:gd name="T61" fmla="*/ 192 h 212"/>
                  <a:gd name="T62" fmla="*/ 29 w 180"/>
                  <a:gd name="T63" fmla="*/ 200 h 212"/>
                  <a:gd name="T64" fmla="*/ 43 w 180"/>
                  <a:gd name="T65" fmla="*/ 197 h 212"/>
                  <a:gd name="T66" fmla="*/ 56 w 180"/>
                  <a:gd name="T67" fmla="*/ 188 h 212"/>
                  <a:gd name="T68" fmla="*/ 69 w 180"/>
                  <a:gd name="T69" fmla="*/ 176 h 212"/>
                  <a:gd name="T70" fmla="*/ 127 w 180"/>
                  <a:gd name="T71" fmla="*/ 113 h 212"/>
                  <a:gd name="T72" fmla="*/ 145 w 180"/>
                  <a:gd name="T73" fmla="*/ 92 h 212"/>
                  <a:gd name="T74" fmla="*/ 152 w 180"/>
                  <a:gd name="T75" fmla="*/ 79 h 212"/>
                  <a:gd name="T76" fmla="*/ 153 w 180"/>
                  <a:gd name="T77" fmla="*/ 69 h 212"/>
                  <a:gd name="T78" fmla="*/ 151 w 180"/>
                  <a:gd name="T79" fmla="*/ 62 h 212"/>
                  <a:gd name="T80" fmla="*/ 158 w 180"/>
                  <a:gd name="T81" fmla="*/ 54 h 212"/>
                  <a:gd name="T82" fmla="*/ 180 w 180"/>
                  <a:gd name="T83" fmla="*/ 89 h 212"/>
                  <a:gd name="T84" fmla="*/ 173 w 180"/>
                  <a:gd name="T85" fmla="*/ 97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80" h="212">
                    <a:moveTo>
                      <a:pt x="173" y="97"/>
                    </a:moveTo>
                    <a:cubicBezTo>
                      <a:pt x="172" y="96"/>
                      <a:pt x="171" y="95"/>
                      <a:pt x="169" y="93"/>
                    </a:cubicBezTo>
                    <a:cubicBezTo>
                      <a:pt x="167" y="92"/>
                      <a:pt x="164" y="91"/>
                      <a:pt x="162" y="91"/>
                    </a:cubicBezTo>
                    <a:cubicBezTo>
                      <a:pt x="160" y="92"/>
                      <a:pt x="156" y="94"/>
                      <a:pt x="151" y="99"/>
                    </a:cubicBezTo>
                    <a:cubicBezTo>
                      <a:pt x="145" y="104"/>
                      <a:pt x="139" y="110"/>
                      <a:pt x="132" y="117"/>
                    </a:cubicBezTo>
                    <a:cubicBezTo>
                      <a:pt x="71" y="185"/>
                      <a:pt x="71" y="185"/>
                      <a:pt x="71" y="185"/>
                    </a:cubicBezTo>
                    <a:cubicBezTo>
                      <a:pt x="63" y="193"/>
                      <a:pt x="55" y="200"/>
                      <a:pt x="48" y="204"/>
                    </a:cubicBezTo>
                    <a:cubicBezTo>
                      <a:pt x="41" y="208"/>
                      <a:pt x="35" y="211"/>
                      <a:pt x="29" y="212"/>
                    </a:cubicBezTo>
                    <a:cubicBezTo>
                      <a:pt x="23" y="212"/>
                      <a:pt x="18" y="212"/>
                      <a:pt x="15" y="210"/>
                    </a:cubicBezTo>
                    <a:cubicBezTo>
                      <a:pt x="11" y="208"/>
                      <a:pt x="8" y="206"/>
                      <a:pt x="6" y="202"/>
                    </a:cubicBezTo>
                    <a:cubicBezTo>
                      <a:pt x="3" y="197"/>
                      <a:pt x="1" y="191"/>
                      <a:pt x="1" y="185"/>
                    </a:cubicBezTo>
                    <a:cubicBezTo>
                      <a:pt x="0" y="178"/>
                      <a:pt x="1" y="172"/>
                      <a:pt x="3" y="165"/>
                    </a:cubicBezTo>
                    <a:cubicBezTo>
                      <a:pt x="5" y="158"/>
                      <a:pt x="8" y="151"/>
                      <a:pt x="12" y="144"/>
                    </a:cubicBezTo>
                    <a:cubicBezTo>
                      <a:pt x="16" y="138"/>
                      <a:pt x="21" y="131"/>
                      <a:pt x="27" y="125"/>
                    </a:cubicBezTo>
                    <a:cubicBezTo>
                      <a:pt x="111" y="34"/>
                      <a:pt x="111" y="34"/>
                      <a:pt x="111" y="34"/>
                    </a:cubicBezTo>
                    <a:cubicBezTo>
                      <a:pt x="113" y="31"/>
                      <a:pt x="115" y="29"/>
                      <a:pt x="116" y="27"/>
                    </a:cubicBezTo>
                    <a:cubicBezTo>
                      <a:pt x="117" y="25"/>
                      <a:pt x="118" y="22"/>
                      <a:pt x="119" y="19"/>
                    </a:cubicBezTo>
                    <a:cubicBezTo>
                      <a:pt x="119" y="17"/>
                      <a:pt x="119" y="15"/>
                      <a:pt x="119" y="13"/>
                    </a:cubicBezTo>
                    <a:cubicBezTo>
                      <a:pt x="118" y="11"/>
                      <a:pt x="118" y="9"/>
                      <a:pt x="117" y="8"/>
                    </a:cubicBezTo>
                    <a:cubicBezTo>
                      <a:pt x="124" y="0"/>
                      <a:pt x="124" y="0"/>
                      <a:pt x="124" y="0"/>
                    </a:cubicBezTo>
                    <a:cubicBezTo>
                      <a:pt x="147" y="36"/>
                      <a:pt x="147" y="36"/>
                      <a:pt x="147" y="36"/>
                    </a:cubicBezTo>
                    <a:cubicBezTo>
                      <a:pt x="140" y="44"/>
                      <a:pt x="140" y="44"/>
                      <a:pt x="140" y="44"/>
                    </a:cubicBezTo>
                    <a:cubicBezTo>
                      <a:pt x="139" y="43"/>
                      <a:pt x="138" y="42"/>
                      <a:pt x="136" y="41"/>
                    </a:cubicBezTo>
                    <a:cubicBezTo>
                      <a:pt x="135" y="40"/>
                      <a:pt x="133" y="39"/>
                      <a:pt x="132" y="38"/>
                    </a:cubicBezTo>
                    <a:cubicBezTo>
                      <a:pt x="131" y="38"/>
                      <a:pt x="129" y="39"/>
                      <a:pt x="127" y="40"/>
                    </a:cubicBezTo>
                    <a:cubicBezTo>
                      <a:pt x="124" y="42"/>
                      <a:pt x="122" y="44"/>
                      <a:pt x="120" y="46"/>
                    </a:cubicBezTo>
                    <a:cubicBezTo>
                      <a:pt x="41" y="131"/>
                      <a:pt x="41" y="131"/>
                      <a:pt x="41" y="131"/>
                    </a:cubicBezTo>
                    <a:cubicBezTo>
                      <a:pt x="37" y="136"/>
                      <a:pt x="34" y="140"/>
                      <a:pt x="30" y="145"/>
                    </a:cubicBezTo>
                    <a:cubicBezTo>
                      <a:pt x="26" y="150"/>
                      <a:pt x="23" y="156"/>
                      <a:pt x="20" y="161"/>
                    </a:cubicBezTo>
                    <a:cubicBezTo>
                      <a:pt x="17" y="167"/>
                      <a:pt x="16" y="172"/>
                      <a:pt x="15" y="177"/>
                    </a:cubicBezTo>
                    <a:cubicBezTo>
                      <a:pt x="14" y="183"/>
                      <a:pt x="16" y="187"/>
                      <a:pt x="19" y="192"/>
                    </a:cubicBezTo>
                    <a:cubicBezTo>
                      <a:pt x="21" y="197"/>
                      <a:pt x="25" y="199"/>
                      <a:pt x="29" y="200"/>
                    </a:cubicBezTo>
                    <a:cubicBezTo>
                      <a:pt x="33" y="200"/>
                      <a:pt x="38" y="199"/>
                      <a:pt x="43" y="197"/>
                    </a:cubicBezTo>
                    <a:cubicBezTo>
                      <a:pt x="47" y="195"/>
                      <a:pt x="52" y="192"/>
                      <a:pt x="56" y="188"/>
                    </a:cubicBezTo>
                    <a:cubicBezTo>
                      <a:pt x="61" y="184"/>
                      <a:pt x="65" y="180"/>
                      <a:pt x="69" y="176"/>
                    </a:cubicBezTo>
                    <a:cubicBezTo>
                      <a:pt x="127" y="113"/>
                      <a:pt x="127" y="113"/>
                      <a:pt x="127" y="113"/>
                    </a:cubicBezTo>
                    <a:cubicBezTo>
                      <a:pt x="135" y="105"/>
                      <a:pt x="141" y="98"/>
                      <a:pt x="145" y="92"/>
                    </a:cubicBezTo>
                    <a:cubicBezTo>
                      <a:pt x="149" y="86"/>
                      <a:pt x="152" y="82"/>
                      <a:pt x="152" y="79"/>
                    </a:cubicBezTo>
                    <a:cubicBezTo>
                      <a:pt x="153" y="76"/>
                      <a:pt x="153" y="72"/>
                      <a:pt x="153" y="69"/>
                    </a:cubicBezTo>
                    <a:cubicBezTo>
                      <a:pt x="152" y="65"/>
                      <a:pt x="152" y="63"/>
                      <a:pt x="151" y="62"/>
                    </a:cubicBezTo>
                    <a:cubicBezTo>
                      <a:pt x="158" y="54"/>
                      <a:pt x="158" y="54"/>
                      <a:pt x="158" y="54"/>
                    </a:cubicBezTo>
                    <a:cubicBezTo>
                      <a:pt x="180" y="89"/>
                      <a:pt x="180" y="89"/>
                      <a:pt x="180" y="89"/>
                    </a:cubicBezTo>
                    <a:lnTo>
                      <a:pt x="173" y="97"/>
                    </a:ln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sz="1800"/>
              </a:p>
            </p:txBody>
          </p:sp>
          <p:sp>
            <p:nvSpPr>
              <p:cNvPr id="30" name="iṣľíďê">
                <a:extLst>
                  <a:ext uri="{FF2B5EF4-FFF2-40B4-BE49-F238E27FC236}">
                    <a16:creationId xmlns:a16="http://schemas.microsoft.com/office/drawing/2014/main" id="{7EAE270D-A360-4880-8DA7-51FA00E946FC}"/>
                  </a:ext>
                </a:extLst>
              </p:cNvPr>
              <p:cNvSpPr/>
              <p:nvPr/>
            </p:nvSpPr>
            <p:spPr bwMode="auto">
              <a:xfrm>
                <a:off x="2403476" y="3760788"/>
                <a:ext cx="155575" cy="190500"/>
              </a:xfrm>
              <a:custGeom>
                <a:avLst/>
                <a:gdLst>
                  <a:gd name="T0" fmla="*/ 190 w 197"/>
                  <a:gd name="T1" fmla="*/ 97 h 243"/>
                  <a:gd name="T2" fmla="*/ 185 w 197"/>
                  <a:gd name="T3" fmla="*/ 94 h 243"/>
                  <a:gd name="T4" fmla="*/ 179 w 197"/>
                  <a:gd name="T5" fmla="*/ 93 h 243"/>
                  <a:gd name="T6" fmla="*/ 168 w 197"/>
                  <a:gd name="T7" fmla="*/ 101 h 243"/>
                  <a:gd name="T8" fmla="*/ 150 w 197"/>
                  <a:gd name="T9" fmla="*/ 121 h 243"/>
                  <a:gd name="T10" fmla="*/ 51 w 197"/>
                  <a:gd name="T11" fmla="*/ 243 h 243"/>
                  <a:gd name="T12" fmla="*/ 48 w 197"/>
                  <a:gd name="T13" fmla="*/ 238 h 243"/>
                  <a:gd name="T14" fmla="*/ 123 w 197"/>
                  <a:gd name="T15" fmla="*/ 52 h 243"/>
                  <a:gd name="T16" fmla="*/ 53 w 197"/>
                  <a:gd name="T17" fmla="*/ 138 h 243"/>
                  <a:gd name="T18" fmla="*/ 36 w 197"/>
                  <a:gd name="T19" fmla="*/ 161 h 243"/>
                  <a:gd name="T20" fmla="*/ 29 w 197"/>
                  <a:gd name="T21" fmla="*/ 175 h 243"/>
                  <a:gd name="T22" fmla="*/ 29 w 197"/>
                  <a:gd name="T23" fmla="*/ 185 h 243"/>
                  <a:gd name="T24" fmla="*/ 31 w 197"/>
                  <a:gd name="T25" fmla="*/ 193 h 243"/>
                  <a:gd name="T26" fmla="*/ 24 w 197"/>
                  <a:gd name="T27" fmla="*/ 201 h 243"/>
                  <a:gd name="T28" fmla="*/ 0 w 197"/>
                  <a:gd name="T29" fmla="*/ 168 h 243"/>
                  <a:gd name="T30" fmla="*/ 7 w 197"/>
                  <a:gd name="T31" fmla="*/ 159 h 243"/>
                  <a:gd name="T32" fmla="*/ 12 w 197"/>
                  <a:gd name="T33" fmla="*/ 162 h 243"/>
                  <a:gd name="T34" fmla="*/ 19 w 197"/>
                  <a:gd name="T35" fmla="*/ 163 h 243"/>
                  <a:gd name="T36" fmla="*/ 29 w 197"/>
                  <a:gd name="T37" fmla="*/ 156 h 243"/>
                  <a:gd name="T38" fmla="*/ 48 w 197"/>
                  <a:gd name="T39" fmla="*/ 134 h 243"/>
                  <a:gd name="T40" fmla="*/ 114 w 197"/>
                  <a:gd name="T41" fmla="*/ 52 h 243"/>
                  <a:gd name="T42" fmla="*/ 123 w 197"/>
                  <a:gd name="T43" fmla="*/ 40 h 243"/>
                  <a:gd name="T44" fmla="*/ 128 w 197"/>
                  <a:gd name="T45" fmla="*/ 29 h 243"/>
                  <a:gd name="T46" fmla="*/ 129 w 197"/>
                  <a:gd name="T47" fmla="*/ 17 h 243"/>
                  <a:gd name="T48" fmla="*/ 127 w 197"/>
                  <a:gd name="T49" fmla="*/ 8 h 243"/>
                  <a:gd name="T50" fmla="*/ 134 w 197"/>
                  <a:gd name="T51" fmla="*/ 0 h 243"/>
                  <a:gd name="T52" fmla="*/ 151 w 197"/>
                  <a:gd name="T53" fmla="*/ 24 h 243"/>
                  <a:gd name="T54" fmla="*/ 81 w 197"/>
                  <a:gd name="T55" fmla="*/ 196 h 243"/>
                  <a:gd name="T56" fmla="*/ 145 w 197"/>
                  <a:gd name="T57" fmla="*/ 117 h 243"/>
                  <a:gd name="T58" fmla="*/ 162 w 197"/>
                  <a:gd name="T59" fmla="*/ 94 h 243"/>
                  <a:gd name="T60" fmla="*/ 169 w 197"/>
                  <a:gd name="T61" fmla="*/ 81 h 243"/>
                  <a:gd name="T62" fmla="*/ 168 w 197"/>
                  <a:gd name="T63" fmla="*/ 71 h 243"/>
                  <a:gd name="T64" fmla="*/ 166 w 197"/>
                  <a:gd name="T65" fmla="*/ 63 h 243"/>
                  <a:gd name="T66" fmla="*/ 173 w 197"/>
                  <a:gd name="T67" fmla="*/ 55 h 243"/>
                  <a:gd name="T68" fmla="*/ 197 w 197"/>
                  <a:gd name="T69" fmla="*/ 88 h 243"/>
                  <a:gd name="T70" fmla="*/ 190 w 197"/>
                  <a:gd name="T71" fmla="*/ 97 h 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97" h="243">
                    <a:moveTo>
                      <a:pt x="190" y="97"/>
                    </a:moveTo>
                    <a:cubicBezTo>
                      <a:pt x="189" y="96"/>
                      <a:pt x="188" y="95"/>
                      <a:pt x="185" y="94"/>
                    </a:cubicBezTo>
                    <a:cubicBezTo>
                      <a:pt x="182" y="93"/>
                      <a:pt x="180" y="92"/>
                      <a:pt x="179" y="93"/>
                    </a:cubicBezTo>
                    <a:cubicBezTo>
                      <a:pt x="176" y="93"/>
                      <a:pt x="172" y="96"/>
                      <a:pt x="168" y="101"/>
                    </a:cubicBezTo>
                    <a:cubicBezTo>
                      <a:pt x="163" y="106"/>
                      <a:pt x="157" y="113"/>
                      <a:pt x="150" y="121"/>
                    </a:cubicBezTo>
                    <a:cubicBezTo>
                      <a:pt x="51" y="243"/>
                      <a:pt x="51" y="243"/>
                      <a:pt x="51" y="243"/>
                    </a:cubicBezTo>
                    <a:cubicBezTo>
                      <a:pt x="48" y="238"/>
                      <a:pt x="48" y="238"/>
                      <a:pt x="48" y="238"/>
                    </a:cubicBezTo>
                    <a:cubicBezTo>
                      <a:pt x="123" y="52"/>
                      <a:pt x="123" y="52"/>
                      <a:pt x="123" y="52"/>
                    </a:cubicBezTo>
                    <a:cubicBezTo>
                      <a:pt x="53" y="138"/>
                      <a:pt x="53" y="138"/>
                      <a:pt x="53" y="138"/>
                    </a:cubicBezTo>
                    <a:cubicBezTo>
                      <a:pt x="45" y="148"/>
                      <a:pt x="40" y="155"/>
                      <a:pt x="36" y="161"/>
                    </a:cubicBezTo>
                    <a:cubicBezTo>
                      <a:pt x="32" y="167"/>
                      <a:pt x="30" y="171"/>
                      <a:pt x="29" y="175"/>
                    </a:cubicBezTo>
                    <a:cubicBezTo>
                      <a:pt x="28" y="177"/>
                      <a:pt x="28" y="181"/>
                      <a:pt x="29" y="185"/>
                    </a:cubicBezTo>
                    <a:cubicBezTo>
                      <a:pt x="30" y="189"/>
                      <a:pt x="30" y="192"/>
                      <a:pt x="31" y="193"/>
                    </a:cubicBezTo>
                    <a:cubicBezTo>
                      <a:pt x="24" y="201"/>
                      <a:pt x="24" y="201"/>
                      <a:pt x="24" y="201"/>
                    </a:cubicBezTo>
                    <a:cubicBezTo>
                      <a:pt x="0" y="168"/>
                      <a:pt x="0" y="168"/>
                      <a:pt x="0" y="168"/>
                    </a:cubicBezTo>
                    <a:cubicBezTo>
                      <a:pt x="7" y="159"/>
                      <a:pt x="7" y="159"/>
                      <a:pt x="7" y="159"/>
                    </a:cubicBezTo>
                    <a:cubicBezTo>
                      <a:pt x="8" y="160"/>
                      <a:pt x="10" y="161"/>
                      <a:pt x="12" y="162"/>
                    </a:cubicBezTo>
                    <a:cubicBezTo>
                      <a:pt x="15" y="163"/>
                      <a:pt x="17" y="164"/>
                      <a:pt x="19" y="163"/>
                    </a:cubicBezTo>
                    <a:cubicBezTo>
                      <a:pt x="21" y="162"/>
                      <a:pt x="25" y="160"/>
                      <a:pt x="29" y="156"/>
                    </a:cubicBezTo>
                    <a:cubicBezTo>
                      <a:pt x="33" y="152"/>
                      <a:pt x="39" y="145"/>
                      <a:pt x="48" y="134"/>
                    </a:cubicBezTo>
                    <a:cubicBezTo>
                      <a:pt x="114" y="52"/>
                      <a:pt x="114" y="52"/>
                      <a:pt x="114" y="52"/>
                    </a:cubicBezTo>
                    <a:cubicBezTo>
                      <a:pt x="117" y="48"/>
                      <a:pt x="120" y="44"/>
                      <a:pt x="123" y="40"/>
                    </a:cubicBezTo>
                    <a:cubicBezTo>
                      <a:pt x="125" y="36"/>
                      <a:pt x="127" y="32"/>
                      <a:pt x="128" y="29"/>
                    </a:cubicBezTo>
                    <a:cubicBezTo>
                      <a:pt x="129" y="25"/>
                      <a:pt x="129" y="21"/>
                      <a:pt x="129" y="17"/>
                    </a:cubicBezTo>
                    <a:cubicBezTo>
                      <a:pt x="129" y="13"/>
                      <a:pt x="128" y="10"/>
                      <a:pt x="127" y="8"/>
                    </a:cubicBezTo>
                    <a:cubicBezTo>
                      <a:pt x="134" y="0"/>
                      <a:pt x="134" y="0"/>
                      <a:pt x="134" y="0"/>
                    </a:cubicBezTo>
                    <a:cubicBezTo>
                      <a:pt x="151" y="24"/>
                      <a:pt x="151" y="24"/>
                      <a:pt x="151" y="24"/>
                    </a:cubicBezTo>
                    <a:cubicBezTo>
                      <a:pt x="81" y="196"/>
                      <a:pt x="81" y="196"/>
                      <a:pt x="81" y="196"/>
                    </a:cubicBezTo>
                    <a:cubicBezTo>
                      <a:pt x="145" y="117"/>
                      <a:pt x="145" y="117"/>
                      <a:pt x="145" y="117"/>
                    </a:cubicBezTo>
                    <a:cubicBezTo>
                      <a:pt x="153" y="108"/>
                      <a:pt x="158" y="100"/>
                      <a:pt x="162" y="94"/>
                    </a:cubicBezTo>
                    <a:cubicBezTo>
                      <a:pt x="166" y="88"/>
                      <a:pt x="168" y="84"/>
                      <a:pt x="169" y="81"/>
                    </a:cubicBezTo>
                    <a:cubicBezTo>
                      <a:pt x="169" y="78"/>
                      <a:pt x="169" y="75"/>
                      <a:pt x="168" y="71"/>
                    </a:cubicBezTo>
                    <a:cubicBezTo>
                      <a:pt x="168" y="68"/>
                      <a:pt x="167" y="65"/>
                      <a:pt x="166" y="63"/>
                    </a:cubicBezTo>
                    <a:cubicBezTo>
                      <a:pt x="173" y="55"/>
                      <a:pt x="173" y="55"/>
                      <a:pt x="173" y="55"/>
                    </a:cubicBezTo>
                    <a:cubicBezTo>
                      <a:pt x="197" y="88"/>
                      <a:pt x="197" y="88"/>
                      <a:pt x="197" y="88"/>
                    </a:cubicBezTo>
                    <a:lnTo>
                      <a:pt x="190" y="97"/>
                    </a:ln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sz="1800"/>
              </a:p>
            </p:txBody>
          </p:sp>
          <p:sp>
            <p:nvSpPr>
              <p:cNvPr id="31" name="iŝḷíde">
                <a:extLst>
                  <a:ext uri="{FF2B5EF4-FFF2-40B4-BE49-F238E27FC236}">
                    <a16:creationId xmlns:a16="http://schemas.microsoft.com/office/drawing/2014/main" id="{50BBD9A2-B48D-4F57-B4F4-D9D53B3409CA}"/>
                  </a:ext>
                </a:extLst>
              </p:cNvPr>
              <p:cNvSpPr/>
              <p:nvPr/>
            </p:nvSpPr>
            <p:spPr bwMode="auto">
              <a:xfrm>
                <a:off x="2476501" y="3825876"/>
                <a:ext cx="107950" cy="179388"/>
              </a:xfrm>
              <a:custGeom>
                <a:avLst/>
                <a:gdLst>
                  <a:gd name="T0" fmla="*/ 31 w 137"/>
                  <a:gd name="T1" fmla="*/ 228 h 228"/>
                  <a:gd name="T2" fmla="*/ 0 w 137"/>
                  <a:gd name="T3" fmla="*/ 199 h 228"/>
                  <a:gd name="T4" fmla="*/ 5 w 137"/>
                  <a:gd name="T5" fmla="*/ 189 h 228"/>
                  <a:gd name="T6" fmla="*/ 9 w 137"/>
                  <a:gd name="T7" fmla="*/ 191 h 228"/>
                  <a:gd name="T8" fmla="*/ 14 w 137"/>
                  <a:gd name="T9" fmla="*/ 193 h 228"/>
                  <a:gd name="T10" fmla="*/ 19 w 137"/>
                  <a:gd name="T11" fmla="*/ 190 h 228"/>
                  <a:gd name="T12" fmla="*/ 24 w 137"/>
                  <a:gd name="T13" fmla="*/ 182 h 228"/>
                  <a:gd name="T14" fmla="*/ 101 w 137"/>
                  <a:gd name="T15" fmla="*/ 38 h 228"/>
                  <a:gd name="T16" fmla="*/ 105 w 137"/>
                  <a:gd name="T17" fmla="*/ 30 h 228"/>
                  <a:gd name="T18" fmla="*/ 105 w 137"/>
                  <a:gd name="T19" fmla="*/ 22 h 228"/>
                  <a:gd name="T20" fmla="*/ 103 w 137"/>
                  <a:gd name="T21" fmla="*/ 15 h 228"/>
                  <a:gd name="T22" fmla="*/ 101 w 137"/>
                  <a:gd name="T23" fmla="*/ 10 h 228"/>
                  <a:gd name="T24" fmla="*/ 106 w 137"/>
                  <a:gd name="T25" fmla="*/ 0 h 228"/>
                  <a:gd name="T26" fmla="*/ 137 w 137"/>
                  <a:gd name="T27" fmla="*/ 29 h 228"/>
                  <a:gd name="T28" fmla="*/ 132 w 137"/>
                  <a:gd name="T29" fmla="*/ 39 h 228"/>
                  <a:gd name="T30" fmla="*/ 128 w 137"/>
                  <a:gd name="T31" fmla="*/ 37 h 228"/>
                  <a:gd name="T32" fmla="*/ 123 w 137"/>
                  <a:gd name="T33" fmla="*/ 36 h 228"/>
                  <a:gd name="T34" fmla="*/ 118 w 137"/>
                  <a:gd name="T35" fmla="*/ 39 h 228"/>
                  <a:gd name="T36" fmla="*/ 112 w 137"/>
                  <a:gd name="T37" fmla="*/ 47 h 228"/>
                  <a:gd name="T38" fmla="*/ 35 w 137"/>
                  <a:gd name="T39" fmla="*/ 190 h 228"/>
                  <a:gd name="T40" fmla="*/ 32 w 137"/>
                  <a:gd name="T41" fmla="*/ 199 h 228"/>
                  <a:gd name="T42" fmla="*/ 31 w 137"/>
                  <a:gd name="T43" fmla="*/ 207 h 228"/>
                  <a:gd name="T44" fmla="*/ 33 w 137"/>
                  <a:gd name="T45" fmla="*/ 213 h 228"/>
                  <a:gd name="T46" fmla="*/ 36 w 137"/>
                  <a:gd name="T47" fmla="*/ 218 h 228"/>
                  <a:gd name="T48" fmla="*/ 31 w 137"/>
                  <a:gd name="T49" fmla="*/ 228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37" h="228">
                    <a:moveTo>
                      <a:pt x="31" y="228"/>
                    </a:moveTo>
                    <a:cubicBezTo>
                      <a:pt x="0" y="199"/>
                      <a:pt x="0" y="199"/>
                      <a:pt x="0" y="199"/>
                    </a:cubicBezTo>
                    <a:cubicBezTo>
                      <a:pt x="5" y="189"/>
                      <a:pt x="5" y="189"/>
                      <a:pt x="5" y="189"/>
                    </a:cubicBezTo>
                    <a:cubicBezTo>
                      <a:pt x="6" y="189"/>
                      <a:pt x="7" y="190"/>
                      <a:pt x="9" y="191"/>
                    </a:cubicBezTo>
                    <a:cubicBezTo>
                      <a:pt x="11" y="193"/>
                      <a:pt x="13" y="193"/>
                      <a:pt x="14" y="193"/>
                    </a:cubicBezTo>
                    <a:cubicBezTo>
                      <a:pt x="15" y="193"/>
                      <a:pt x="17" y="192"/>
                      <a:pt x="19" y="190"/>
                    </a:cubicBezTo>
                    <a:cubicBezTo>
                      <a:pt x="20" y="189"/>
                      <a:pt x="22" y="186"/>
                      <a:pt x="24" y="182"/>
                    </a:cubicBezTo>
                    <a:cubicBezTo>
                      <a:pt x="101" y="38"/>
                      <a:pt x="101" y="38"/>
                      <a:pt x="101" y="38"/>
                    </a:cubicBezTo>
                    <a:cubicBezTo>
                      <a:pt x="103" y="35"/>
                      <a:pt x="104" y="32"/>
                      <a:pt x="105" y="30"/>
                    </a:cubicBezTo>
                    <a:cubicBezTo>
                      <a:pt x="106" y="27"/>
                      <a:pt x="106" y="24"/>
                      <a:pt x="105" y="22"/>
                    </a:cubicBezTo>
                    <a:cubicBezTo>
                      <a:pt x="105" y="20"/>
                      <a:pt x="104" y="18"/>
                      <a:pt x="103" y="15"/>
                    </a:cubicBezTo>
                    <a:cubicBezTo>
                      <a:pt x="103" y="13"/>
                      <a:pt x="102" y="11"/>
                      <a:pt x="101" y="10"/>
                    </a:cubicBezTo>
                    <a:cubicBezTo>
                      <a:pt x="106" y="0"/>
                      <a:pt x="106" y="0"/>
                      <a:pt x="106" y="0"/>
                    </a:cubicBezTo>
                    <a:cubicBezTo>
                      <a:pt x="137" y="29"/>
                      <a:pt x="137" y="29"/>
                      <a:pt x="137" y="29"/>
                    </a:cubicBezTo>
                    <a:cubicBezTo>
                      <a:pt x="132" y="39"/>
                      <a:pt x="132" y="39"/>
                      <a:pt x="132" y="39"/>
                    </a:cubicBezTo>
                    <a:cubicBezTo>
                      <a:pt x="131" y="38"/>
                      <a:pt x="130" y="37"/>
                      <a:pt x="128" y="37"/>
                    </a:cubicBezTo>
                    <a:cubicBezTo>
                      <a:pt x="126" y="36"/>
                      <a:pt x="125" y="36"/>
                      <a:pt x="123" y="36"/>
                    </a:cubicBezTo>
                    <a:cubicBezTo>
                      <a:pt x="121" y="36"/>
                      <a:pt x="119" y="37"/>
                      <a:pt x="118" y="39"/>
                    </a:cubicBezTo>
                    <a:cubicBezTo>
                      <a:pt x="116" y="41"/>
                      <a:pt x="114" y="44"/>
                      <a:pt x="112" y="47"/>
                    </a:cubicBezTo>
                    <a:cubicBezTo>
                      <a:pt x="35" y="190"/>
                      <a:pt x="35" y="190"/>
                      <a:pt x="35" y="190"/>
                    </a:cubicBezTo>
                    <a:cubicBezTo>
                      <a:pt x="34" y="193"/>
                      <a:pt x="33" y="196"/>
                      <a:pt x="32" y="199"/>
                    </a:cubicBezTo>
                    <a:cubicBezTo>
                      <a:pt x="31" y="202"/>
                      <a:pt x="31" y="205"/>
                      <a:pt x="31" y="207"/>
                    </a:cubicBezTo>
                    <a:cubicBezTo>
                      <a:pt x="31" y="209"/>
                      <a:pt x="32" y="210"/>
                      <a:pt x="33" y="213"/>
                    </a:cubicBezTo>
                    <a:cubicBezTo>
                      <a:pt x="34" y="215"/>
                      <a:pt x="35" y="217"/>
                      <a:pt x="36" y="218"/>
                    </a:cubicBezTo>
                    <a:lnTo>
                      <a:pt x="31" y="228"/>
                    </a:ln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sz="1800"/>
              </a:p>
            </p:txBody>
          </p:sp>
          <p:sp>
            <p:nvSpPr>
              <p:cNvPr id="32" name="îṡḷíḍé">
                <a:extLst>
                  <a:ext uri="{FF2B5EF4-FFF2-40B4-BE49-F238E27FC236}">
                    <a16:creationId xmlns:a16="http://schemas.microsoft.com/office/drawing/2014/main" id="{6B361C17-627E-4B4C-856F-612054E5418A}"/>
                  </a:ext>
                </a:extLst>
              </p:cNvPr>
              <p:cNvSpPr/>
              <p:nvPr/>
            </p:nvSpPr>
            <p:spPr bwMode="auto">
              <a:xfrm>
                <a:off x="2533651" y="3856038"/>
                <a:ext cx="112713" cy="187325"/>
              </a:xfrm>
              <a:custGeom>
                <a:avLst/>
                <a:gdLst>
                  <a:gd name="T0" fmla="*/ 139 w 144"/>
                  <a:gd name="T1" fmla="*/ 75 h 237"/>
                  <a:gd name="T2" fmla="*/ 135 w 144"/>
                  <a:gd name="T3" fmla="*/ 73 h 237"/>
                  <a:gd name="T4" fmla="*/ 130 w 144"/>
                  <a:gd name="T5" fmla="*/ 74 h 237"/>
                  <a:gd name="T6" fmla="*/ 123 w 144"/>
                  <a:gd name="T7" fmla="*/ 80 h 237"/>
                  <a:gd name="T8" fmla="*/ 116 w 144"/>
                  <a:gd name="T9" fmla="*/ 89 h 237"/>
                  <a:gd name="T10" fmla="*/ 69 w 144"/>
                  <a:gd name="T11" fmla="*/ 150 h 237"/>
                  <a:gd name="T12" fmla="*/ 4 w 144"/>
                  <a:gd name="T13" fmla="*/ 237 h 237"/>
                  <a:gd name="T14" fmla="*/ 0 w 144"/>
                  <a:gd name="T15" fmla="*/ 234 h 237"/>
                  <a:gd name="T16" fmla="*/ 41 w 144"/>
                  <a:gd name="T17" fmla="*/ 116 h 237"/>
                  <a:gd name="T18" fmla="*/ 67 w 144"/>
                  <a:gd name="T19" fmla="*/ 39 h 237"/>
                  <a:gd name="T20" fmla="*/ 70 w 144"/>
                  <a:gd name="T21" fmla="*/ 30 h 237"/>
                  <a:gd name="T22" fmla="*/ 70 w 144"/>
                  <a:gd name="T23" fmla="*/ 21 h 237"/>
                  <a:gd name="T24" fmla="*/ 69 w 144"/>
                  <a:gd name="T25" fmla="*/ 15 h 237"/>
                  <a:gd name="T26" fmla="*/ 67 w 144"/>
                  <a:gd name="T27" fmla="*/ 11 h 237"/>
                  <a:gd name="T28" fmla="*/ 72 w 144"/>
                  <a:gd name="T29" fmla="*/ 0 h 237"/>
                  <a:gd name="T30" fmla="*/ 101 w 144"/>
                  <a:gd name="T31" fmla="*/ 26 h 237"/>
                  <a:gd name="T32" fmla="*/ 96 w 144"/>
                  <a:gd name="T33" fmla="*/ 37 h 237"/>
                  <a:gd name="T34" fmla="*/ 89 w 144"/>
                  <a:gd name="T35" fmla="*/ 33 h 237"/>
                  <a:gd name="T36" fmla="*/ 83 w 144"/>
                  <a:gd name="T37" fmla="*/ 36 h 237"/>
                  <a:gd name="T38" fmla="*/ 82 w 144"/>
                  <a:gd name="T39" fmla="*/ 40 h 237"/>
                  <a:gd name="T40" fmla="*/ 80 w 144"/>
                  <a:gd name="T41" fmla="*/ 44 h 237"/>
                  <a:gd name="T42" fmla="*/ 63 w 144"/>
                  <a:gd name="T43" fmla="*/ 94 h 237"/>
                  <a:gd name="T44" fmla="*/ 29 w 144"/>
                  <a:gd name="T45" fmla="*/ 194 h 237"/>
                  <a:gd name="T46" fmla="*/ 69 w 144"/>
                  <a:gd name="T47" fmla="*/ 140 h 237"/>
                  <a:gd name="T48" fmla="*/ 101 w 144"/>
                  <a:gd name="T49" fmla="*/ 97 h 237"/>
                  <a:gd name="T50" fmla="*/ 112 w 144"/>
                  <a:gd name="T51" fmla="*/ 81 h 237"/>
                  <a:gd name="T52" fmla="*/ 117 w 144"/>
                  <a:gd name="T53" fmla="*/ 73 h 237"/>
                  <a:gd name="T54" fmla="*/ 118 w 144"/>
                  <a:gd name="T55" fmla="*/ 67 h 237"/>
                  <a:gd name="T56" fmla="*/ 118 w 144"/>
                  <a:gd name="T57" fmla="*/ 60 h 237"/>
                  <a:gd name="T58" fmla="*/ 115 w 144"/>
                  <a:gd name="T59" fmla="*/ 55 h 237"/>
                  <a:gd name="T60" fmla="*/ 112 w 144"/>
                  <a:gd name="T61" fmla="*/ 51 h 237"/>
                  <a:gd name="T62" fmla="*/ 118 w 144"/>
                  <a:gd name="T63" fmla="*/ 41 h 237"/>
                  <a:gd name="T64" fmla="*/ 144 w 144"/>
                  <a:gd name="T65" fmla="*/ 64 h 237"/>
                  <a:gd name="T66" fmla="*/ 139 w 144"/>
                  <a:gd name="T67" fmla="*/ 75 h 2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44" h="237">
                    <a:moveTo>
                      <a:pt x="139" y="75"/>
                    </a:moveTo>
                    <a:cubicBezTo>
                      <a:pt x="138" y="74"/>
                      <a:pt x="137" y="73"/>
                      <a:pt x="135" y="73"/>
                    </a:cubicBezTo>
                    <a:cubicBezTo>
                      <a:pt x="133" y="73"/>
                      <a:pt x="131" y="74"/>
                      <a:pt x="130" y="74"/>
                    </a:cubicBezTo>
                    <a:cubicBezTo>
                      <a:pt x="128" y="75"/>
                      <a:pt x="126" y="77"/>
                      <a:pt x="123" y="80"/>
                    </a:cubicBezTo>
                    <a:cubicBezTo>
                      <a:pt x="121" y="82"/>
                      <a:pt x="118" y="85"/>
                      <a:pt x="116" y="89"/>
                    </a:cubicBezTo>
                    <a:cubicBezTo>
                      <a:pt x="106" y="102"/>
                      <a:pt x="90" y="122"/>
                      <a:pt x="69" y="150"/>
                    </a:cubicBezTo>
                    <a:cubicBezTo>
                      <a:pt x="49" y="178"/>
                      <a:pt x="27" y="207"/>
                      <a:pt x="4" y="237"/>
                    </a:cubicBezTo>
                    <a:cubicBezTo>
                      <a:pt x="0" y="234"/>
                      <a:pt x="0" y="234"/>
                      <a:pt x="0" y="234"/>
                    </a:cubicBezTo>
                    <a:cubicBezTo>
                      <a:pt x="14" y="193"/>
                      <a:pt x="28" y="154"/>
                      <a:pt x="41" y="116"/>
                    </a:cubicBezTo>
                    <a:cubicBezTo>
                      <a:pt x="54" y="78"/>
                      <a:pt x="63" y="52"/>
                      <a:pt x="67" y="39"/>
                    </a:cubicBezTo>
                    <a:cubicBezTo>
                      <a:pt x="68" y="36"/>
                      <a:pt x="69" y="32"/>
                      <a:pt x="70" y="30"/>
                    </a:cubicBezTo>
                    <a:cubicBezTo>
                      <a:pt x="70" y="27"/>
                      <a:pt x="70" y="24"/>
                      <a:pt x="70" y="21"/>
                    </a:cubicBezTo>
                    <a:cubicBezTo>
                      <a:pt x="70" y="19"/>
                      <a:pt x="70" y="16"/>
                      <a:pt x="69" y="15"/>
                    </a:cubicBezTo>
                    <a:cubicBezTo>
                      <a:pt x="68" y="13"/>
                      <a:pt x="68" y="12"/>
                      <a:pt x="67" y="11"/>
                    </a:cubicBezTo>
                    <a:cubicBezTo>
                      <a:pt x="72" y="0"/>
                      <a:pt x="72" y="0"/>
                      <a:pt x="72" y="0"/>
                    </a:cubicBezTo>
                    <a:cubicBezTo>
                      <a:pt x="101" y="26"/>
                      <a:pt x="101" y="26"/>
                      <a:pt x="101" y="26"/>
                    </a:cubicBezTo>
                    <a:cubicBezTo>
                      <a:pt x="96" y="37"/>
                      <a:pt x="96" y="37"/>
                      <a:pt x="96" y="37"/>
                    </a:cubicBezTo>
                    <a:cubicBezTo>
                      <a:pt x="93" y="35"/>
                      <a:pt x="91" y="33"/>
                      <a:pt x="89" y="33"/>
                    </a:cubicBezTo>
                    <a:cubicBezTo>
                      <a:pt x="86" y="33"/>
                      <a:pt x="85" y="34"/>
                      <a:pt x="83" y="36"/>
                    </a:cubicBezTo>
                    <a:cubicBezTo>
                      <a:pt x="83" y="37"/>
                      <a:pt x="82" y="39"/>
                      <a:pt x="82" y="40"/>
                    </a:cubicBezTo>
                    <a:cubicBezTo>
                      <a:pt x="81" y="42"/>
                      <a:pt x="81" y="43"/>
                      <a:pt x="80" y="44"/>
                    </a:cubicBezTo>
                    <a:cubicBezTo>
                      <a:pt x="77" y="54"/>
                      <a:pt x="71" y="71"/>
                      <a:pt x="63" y="94"/>
                    </a:cubicBezTo>
                    <a:cubicBezTo>
                      <a:pt x="55" y="118"/>
                      <a:pt x="43" y="151"/>
                      <a:pt x="29" y="194"/>
                    </a:cubicBezTo>
                    <a:cubicBezTo>
                      <a:pt x="40" y="179"/>
                      <a:pt x="54" y="161"/>
                      <a:pt x="69" y="140"/>
                    </a:cubicBezTo>
                    <a:cubicBezTo>
                      <a:pt x="85" y="119"/>
                      <a:pt x="95" y="105"/>
                      <a:pt x="101" y="97"/>
                    </a:cubicBezTo>
                    <a:cubicBezTo>
                      <a:pt x="107" y="89"/>
                      <a:pt x="110" y="84"/>
                      <a:pt x="112" y="81"/>
                    </a:cubicBezTo>
                    <a:cubicBezTo>
                      <a:pt x="114" y="78"/>
                      <a:pt x="115" y="75"/>
                      <a:pt x="117" y="73"/>
                    </a:cubicBezTo>
                    <a:cubicBezTo>
                      <a:pt x="118" y="71"/>
                      <a:pt x="118" y="69"/>
                      <a:pt x="118" y="67"/>
                    </a:cubicBezTo>
                    <a:cubicBezTo>
                      <a:pt x="118" y="65"/>
                      <a:pt x="118" y="62"/>
                      <a:pt x="118" y="60"/>
                    </a:cubicBezTo>
                    <a:cubicBezTo>
                      <a:pt x="117" y="59"/>
                      <a:pt x="116" y="57"/>
                      <a:pt x="115" y="55"/>
                    </a:cubicBezTo>
                    <a:cubicBezTo>
                      <a:pt x="114" y="54"/>
                      <a:pt x="113" y="52"/>
                      <a:pt x="112" y="51"/>
                    </a:cubicBezTo>
                    <a:cubicBezTo>
                      <a:pt x="118" y="41"/>
                      <a:pt x="118" y="41"/>
                      <a:pt x="118" y="41"/>
                    </a:cubicBezTo>
                    <a:cubicBezTo>
                      <a:pt x="144" y="64"/>
                      <a:pt x="144" y="64"/>
                      <a:pt x="144" y="64"/>
                    </a:cubicBezTo>
                    <a:lnTo>
                      <a:pt x="139" y="75"/>
                    </a:ln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sz="1800"/>
              </a:p>
            </p:txBody>
          </p:sp>
          <p:sp>
            <p:nvSpPr>
              <p:cNvPr id="33" name="ïṡľîdè">
                <a:extLst>
                  <a:ext uri="{FF2B5EF4-FFF2-40B4-BE49-F238E27FC236}">
                    <a16:creationId xmlns:a16="http://schemas.microsoft.com/office/drawing/2014/main" id="{D2E5A10B-4586-4A46-8809-0B418136C2CC}"/>
                  </a:ext>
                </a:extLst>
              </p:cNvPr>
              <p:cNvSpPr/>
              <p:nvPr/>
            </p:nvSpPr>
            <p:spPr bwMode="auto">
              <a:xfrm>
                <a:off x="2578101" y="3905251"/>
                <a:ext cx="119063" cy="201613"/>
              </a:xfrm>
              <a:custGeom>
                <a:avLst/>
                <a:gdLst>
                  <a:gd name="T0" fmla="*/ 90 w 152"/>
                  <a:gd name="T1" fmla="*/ 196 h 257"/>
                  <a:gd name="T2" fmla="*/ 61 w 152"/>
                  <a:gd name="T3" fmla="*/ 257 h 257"/>
                  <a:gd name="T4" fmla="*/ 0 w 152"/>
                  <a:gd name="T5" fmla="*/ 209 h 257"/>
                  <a:gd name="T6" fmla="*/ 5 w 152"/>
                  <a:gd name="T7" fmla="*/ 198 h 257"/>
                  <a:gd name="T8" fmla="*/ 9 w 152"/>
                  <a:gd name="T9" fmla="*/ 200 h 257"/>
                  <a:gd name="T10" fmla="*/ 14 w 152"/>
                  <a:gd name="T11" fmla="*/ 201 h 257"/>
                  <a:gd name="T12" fmla="*/ 19 w 152"/>
                  <a:gd name="T13" fmla="*/ 197 h 257"/>
                  <a:gd name="T14" fmla="*/ 23 w 152"/>
                  <a:gd name="T15" fmla="*/ 189 h 257"/>
                  <a:gd name="T16" fmla="*/ 92 w 152"/>
                  <a:gd name="T17" fmla="*/ 39 h 257"/>
                  <a:gd name="T18" fmla="*/ 95 w 152"/>
                  <a:gd name="T19" fmla="*/ 30 h 257"/>
                  <a:gd name="T20" fmla="*/ 95 w 152"/>
                  <a:gd name="T21" fmla="*/ 22 h 257"/>
                  <a:gd name="T22" fmla="*/ 93 w 152"/>
                  <a:gd name="T23" fmla="*/ 16 h 257"/>
                  <a:gd name="T24" fmla="*/ 90 w 152"/>
                  <a:gd name="T25" fmla="*/ 11 h 257"/>
                  <a:gd name="T26" fmla="*/ 95 w 152"/>
                  <a:gd name="T27" fmla="*/ 0 h 257"/>
                  <a:gd name="T28" fmla="*/ 152 w 152"/>
                  <a:gd name="T29" fmla="*/ 45 h 257"/>
                  <a:gd name="T30" fmla="*/ 129 w 152"/>
                  <a:gd name="T31" fmla="*/ 95 h 257"/>
                  <a:gd name="T32" fmla="*/ 125 w 152"/>
                  <a:gd name="T33" fmla="*/ 92 h 257"/>
                  <a:gd name="T34" fmla="*/ 131 w 152"/>
                  <a:gd name="T35" fmla="*/ 65 h 257"/>
                  <a:gd name="T36" fmla="*/ 131 w 152"/>
                  <a:gd name="T37" fmla="*/ 46 h 257"/>
                  <a:gd name="T38" fmla="*/ 128 w 152"/>
                  <a:gd name="T39" fmla="*/ 42 h 257"/>
                  <a:gd name="T40" fmla="*/ 123 w 152"/>
                  <a:gd name="T41" fmla="*/ 38 h 257"/>
                  <a:gd name="T42" fmla="*/ 111 w 152"/>
                  <a:gd name="T43" fmla="*/ 29 h 257"/>
                  <a:gd name="T44" fmla="*/ 73 w 152"/>
                  <a:gd name="T45" fmla="*/ 112 h 257"/>
                  <a:gd name="T46" fmla="*/ 82 w 152"/>
                  <a:gd name="T47" fmla="*/ 118 h 257"/>
                  <a:gd name="T48" fmla="*/ 88 w 152"/>
                  <a:gd name="T49" fmla="*/ 121 h 257"/>
                  <a:gd name="T50" fmla="*/ 95 w 152"/>
                  <a:gd name="T51" fmla="*/ 116 h 257"/>
                  <a:gd name="T52" fmla="*/ 102 w 152"/>
                  <a:gd name="T53" fmla="*/ 106 h 257"/>
                  <a:gd name="T54" fmla="*/ 109 w 152"/>
                  <a:gd name="T55" fmla="*/ 94 h 257"/>
                  <a:gd name="T56" fmla="*/ 113 w 152"/>
                  <a:gd name="T57" fmla="*/ 97 h 257"/>
                  <a:gd name="T58" fmla="*/ 76 w 152"/>
                  <a:gd name="T59" fmla="*/ 178 h 257"/>
                  <a:gd name="T60" fmla="*/ 72 w 152"/>
                  <a:gd name="T61" fmla="*/ 175 h 257"/>
                  <a:gd name="T62" fmla="*/ 78 w 152"/>
                  <a:gd name="T63" fmla="*/ 159 h 257"/>
                  <a:gd name="T64" fmla="*/ 81 w 152"/>
                  <a:gd name="T65" fmla="*/ 146 h 257"/>
                  <a:gd name="T66" fmla="*/ 81 w 152"/>
                  <a:gd name="T67" fmla="*/ 136 h 257"/>
                  <a:gd name="T68" fmla="*/ 76 w 152"/>
                  <a:gd name="T69" fmla="*/ 130 h 257"/>
                  <a:gd name="T70" fmla="*/ 68 w 152"/>
                  <a:gd name="T71" fmla="*/ 124 h 257"/>
                  <a:gd name="T72" fmla="*/ 39 w 152"/>
                  <a:gd name="T73" fmla="*/ 186 h 257"/>
                  <a:gd name="T74" fmla="*/ 33 w 152"/>
                  <a:gd name="T75" fmla="*/ 201 h 257"/>
                  <a:gd name="T76" fmla="*/ 31 w 152"/>
                  <a:gd name="T77" fmla="*/ 211 h 257"/>
                  <a:gd name="T78" fmla="*/ 33 w 152"/>
                  <a:gd name="T79" fmla="*/ 218 h 257"/>
                  <a:gd name="T80" fmla="*/ 39 w 152"/>
                  <a:gd name="T81" fmla="*/ 224 h 257"/>
                  <a:gd name="T82" fmla="*/ 44 w 152"/>
                  <a:gd name="T83" fmla="*/ 227 h 257"/>
                  <a:gd name="T84" fmla="*/ 49 w 152"/>
                  <a:gd name="T85" fmla="*/ 230 h 257"/>
                  <a:gd name="T86" fmla="*/ 54 w 152"/>
                  <a:gd name="T87" fmla="*/ 231 h 257"/>
                  <a:gd name="T88" fmla="*/ 59 w 152"/>
                  <a:gd name="T89" fmla="*/ 229 h 257"/>
                  <a:gd name="T90" fmla="*/ 73 w 152"/>
                  <a:gd name="T91" fmla="*/ 212 h 257"/>
                  <a:gd name="T92" fmla="*/ 86 w 152"/>
                  <a:gd name="T93" fmla="*/ 193 h 257"/>
                  <a:gd name="T94" fmla="*/ 90 w 152"/>
                  <a:gd name="T95" fmla="*/ 196 h 2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52" h="257">
                    <a:moveTo>
                      <a:pt x="90" y="196"/>
                    </a:moveTo>
                    <a:cubicBezTo>
                      <a:pt x="61" y="257"/>
                      <a:pt x="61" y="257"/>
                      <a:pt x="61" y="257"/>
                    </a:cubicBezTo>
                    <a:cubicBezTo>
                      <a:pt x="0" y="209"/>
                      <a:pt x="0" y="209"/>
                      <a:pt x="0" y="209"/>
                    </a:cubicBezTo>
                    <a:cubicBezTo>
                      <a:pt x="5" y="198"/>
                      <a:pt x="5" y="198"/>
                      <a:pt x="5" y="198"/>
                    </a:cubicBezTo>
                    <a:cubicBezTo>
                      <a:pt x="6" y="199"/>
                      <a:pt x="7" y="200"/>
                      <a:pt x="9" y="200"/>
                    </a:cubicBezTo>
                    <a:cubicBezTo>
                      <a:pt x="12" y="201"/>
                      <a:pt x="13" y="201"/>
                      <a:pt x="14" y="201"/>
                    </a:cubicBezTo>
                    <a:cubicBezTo>
                      <a:pt x="16" y="200"/>
                      <a:pt x="17" y="199"/>
                      <a:pt x="19" y="197"/>
                    </a:cubicBezTo>
                    <a:cubicBezTo>
                      <a:pt x="20" y="195"/>
                      <a:pt x="22" y="192"/>
                      <a:pt x="23" y="189"/>
                    </a:cubicBezTo>
                    <a:cubicBezTo>
                      <a:pt x="92" y="39"/>
                      <a:pt x="92" y="39"/>
                      <a:pt x="92" y="39"/>
                    </a:cubicBezTo>
                    <a:cubicBezTo>
                      <a:pt x="93" y="36"/>
                      <a:pt x="94" y="33"/>
                      <a:pt x="95" y="30"/>
                    </a:cubicBezTo>
                    <a:cubicBezTo>
                      <a:pt x="96" y="27"/>
                      <a:pt x="96" y="24"/>
                      <a:pt x="95" y="22"/>
                    </a:cubicBezTo>
                    <a:cubicBezTo>
                      <a:pt x="95" y="20"/>
                      <a:pt x="94" y="18"/>
                      <a:pt x="93" y="16"/>
                    </a:cubicBezTo>
                    <a:cubicBezTo>
                      <a:pt x="92" y="13"/>
                      <a:pt x="91" y="12"/>
                      <a:pt x="90" y="11"/>
                    </a:cubicBezTo>
                    <a:cubicBezTo>
                      <a:pt x="95" y="0"/>
                      <a:pt x="95" y="0"/>
                      <a:pt x="95" y="0"/>
                    </a:cubicBezTo>
                    <a:cubicBezTo>
                      <a:pt x="152" y="45"/>
                      <a:pt x="152" y="45"/>
                      <a:pt x="152" y="45"/>
                    </a:cubicBezTo>
                    <a:cubicBezTo>
                      <a:pt x="129" y="95"/>
                      <a:pt x="129" y="95"/>
                      <a:pt x="129" y="95"/>
                    </a:cubicBezTo>
                    <a:cubicBezTo>
                      <a:pt x="125" y="92"/>
                      <a:pt x="125" y="92"/>
                      <a:pt x="125" y="92"/>
                    </a:cubicBezTo>
                    <a:cubicBezTo>
                      <a:pt x="128" y="84"/>
                      <a:pt x="130" y="75"/>
                      <a:pt x="131" y="65"/>
                    </a:cubicBezTo>
                    <a:cubicBezTo>
                      <a:pt x="133" y="55"/>
                      <a:pt x="133" y="49"/>
                      <a:pt x="131" y="46"/>
                    </a:cubicBezTo>
                    <a:cubicBezTo>
                      <a:pt x="130" y="45"/>
                      <a:pt x="129" y="44"/>
                      <a:pt x="128" y="42"/>
                    </a:cubicBezTo>
                    <a:cubicBezTo>
                      <a:pt x="126" y="41"/>
                      <a:pt x="125" y="39"/>
                      <a:pt x="123" y="38"/>
                    </a:cubicBezTo>
                    <a:cubicBezTo>
                      <a:pt x="111" y="29"/>
                      <a:pt x="111" y="29"/>
                      <a:pt x="111" y="29"/>
                    </a:cubicBezTo>
                    <a:cubicBezTo>
                      <a:pt x="73" y="112"/>
                      <a:pt x="73" y="112"/>
                      <a:pt x="73" y="112"/>
                    </a:cubicBezTo>
                    <a:cubicBezTo>
                      <a:pt x="82" y="118"/>
                      <a:pt x="82" y="118"/>
                      <a:pt x="82" y="118"/>
                    </a:cubicBezTo>
                    <a:cubicBezTo>
                      <a:pt x="84" y="120"/>
                      <a:pt x="87" y="121"/>
                      <a:pt x="88" y="121"/>
                    </a:cubicBezTo>
                    <a:cubicBezTo>
                      <a:pt x="90" y="120"/>
                      <a:pt x="92" y="119"/>
                      <a:pt x="95" y="116"/>
                    </a:cubicBezTo>
                    <a:cubicBezTo>
                      <a:pt x="97" y="114"/>
                      <a:pt x="99" y="111"/>
                      <a:pt x="102" y="106"/>
                    </a:cubicBezTo>
                    <a:cubicBezTo>
                      <a:pt x="105" y="102"/>
                      <a:pt x="107" y="98"/>
                      <a:pt x="109" y="94"/>
                    </a:cubicBezTo>
                    <a:cubicBezTo>
                      <a:pt x="113" y="97"/>
                      <a:pt x="113" y="97"/>
                      <a:pt x="113" y="97"/>
                    </a:cubicBezTo>
                    <a:cubicBezTo>
                      <a:pt x="76" y="178"/>
                      <a:pt x="76" y="178"/>
                      <a:pt x="76" y="178"/>
                    </a:cubicBezTo>
                    <a:cubicBezTo>
                      <a:pt x="72" y="175"/>
                      <a:pt x="72" y="175"/>
                      <a:pt x="72" y="175"/>
                    </a:cubicBezTo>
                    <a:cubicBezTo>
                      <a:pt x="74" y="170"/>
                      <a:pt x="76" y="165"/>
                      <a:pt x="78" y="159"/>
                    </a:cubicBezTo>
                    <a:cubicBezTo>
                      <a:pt x="79" y="154"/>
                      <a:pt x="81" y="149"/>
                      <a:pt x="81" y="146"/>
                    </a:cubicBezTo>
                    <a:cubicBezTo>
                      <a:pt x="82" y="142"/>
                      <a:pt x="82" y="138"/>
                      <a:pt x="81" y="136"/>
                    </a:cubicBezTo>
                    <a:cubicBezTo>
                      <a:pt x="80" y="134"/>
                      <a:pt x="78" y="132"/>
                      <a:pt x="76" y="130"/>
                    </a:cubicBezTo>
                    <a:cubicBezTo>
                      <a:pt x="68" y="124"/>
                      <a:pt x="68" y="124"/>
                      <a:pt x="68" y="124"/>
                    </a:cubicBezTo>
                    <a:cubicBezTo>
                      <a:pt x="39" y="186"/>
                      <a:pt x="39" y="186"/>
                      <a:pt x="39" y="186"/>
                    </a:cubicBezTo>
                    <a:cubicBezTo>
                      <a:pt x="37" y="192"/>
                      <a:pt x="34" y="198"/>
                      <a:pt x="33" y="201"/>
                    </a:cubicBezTo>
                    <a:cubicBezTo>
                      <a:pt x="32" y="205"/>
                      <a:pt x="31" y="208"/>
                      <a:pt x="31" y="211"/>
                    </a:cubicBezTo>
                    <a:cubicBezTo>
                      <a:pt x="31" y="214"/>
                      <a:pt x="32" y="216"/>
                      <a:pt x="33" y="218"/>
                    </a:cubicBezTo>
                    <a:cubicBezTo>
                      <a:pt x="35" y="219"/>
                      <a:pt x="37" y="221"/>
                      <a:pt x="39" y="224"/>
                    </a:cubicBezTo>
                    <a:cubicBezTo>
                      <a:pt x="41" y="224"/>
                      <a:pt x="42" y="226"/>
                      <a:pt x="44" y="227"/>
                    </a:cubicBezTo>
                    <a:cubicBezTo>
                      <a:pt x="46" y="229"/>
                      <a:pt x="47" y="230"/>
                      <a:pt x="49" y="230"/>
                    </a:cubicBezTo>
                    <a:cubicBezTo>
                      <a:pt x="50" y="231"/>
                      <a:pt x="52" y="231"/>
                      <a:pt x="54" y="231"/>
                    </a:cubicBezTo>
                    <a:cubicBezTo>
                      <a:pt x="56" y="231"/>
                      <a:pt x="57" y="231"/>
                      <a:pt x="59" y="229"/>
                    </a:cubicBezTo>
                    <a:cubicBezTo>
                      <a:pt x="62" y="226"/>
                      <a:pt x="67" y="220"/>
                      <a:pt x="73" y="212"/>
                    </a:cubicBezTo>
                    <a:cubicBezTo>
                      <a:pt x="80" y="204"/>
                      <a:pt x="84" y="198"/>
                      <a:pt x="86" y="193"/>
                    </a:cubicBezTo>
                    <a:lnTo>
                      <a:pt x="90" y="196"/>
                    </a:ln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sz="1800"/>
              </a:p>
            </p:txBody>
          </p:sp>
          <p:sp>
            <p:nvSpPr>
              <p:cNvPr id="34" name="íślîde">
                <a:extLst>
                  <a:ext uri="{FF2B5EF4-FFF2-40B4-BE49-F238E27FC236}">
                    <a16:creationId xmlns:a16="http://schemas.microsoft.com/office/drawing/2014/main" id="{DE1032F7-7B78-4010-A4A8-3C5689C3FD41}"/>
                  </a:ext>
                </a:extLst>
              </p:cNvPr>
              <p:cNvSpPr/>
              <p:nvPr/>
            </p:nvSpPr>
            <p:spPr bwMode="auto">
              <a:xfrm>
                <a:off x="2633663" y="3940176"/>
                <a:ext cx="107950" cy="209550"/>
              </a:xfrm>
              <a:custGeom>
                <a:avLst/>
                <a:gdLst>
                  <a:gd name="T0" fmla="*/ 72 w 138"/>
                  <a:gd name="T1" fmla="*/ 266 h 266"/>
                  <a:gd name="T2" fmla="*/ 52 w 138"/>
                  <a:gd name="T3" fmla="*/ 251 h 266"/>
                  <a:gd name="T4" fmla="*/ 63 w 138"/>
                  <a:gd name="T5" fmla="*/ 190 h 266"/>
                  <a:gd name="T6" fmla="*/ 70 w 138"/>
                  <a:gd name="T7" fmla="*/ 137 h 266"/>
                  <a:gd name="T8" fmla="*/ 63 w 138"/>
                  <a:gd name="T9" fmla="*/ 132 h 266"/>
                  <a:gd name="T10" fmla="*/ 34 w 138"/>
                  <a:gd name="T11" fmla="*/ 199 h 266"/>
                  <a:gd name="T12" fmla="*/ 30 w 138"/>
                  <a:gd name="T13" fmla="*/ 208 h 266"/>
                  <a:gd name="T14" fmla="*/ 30 w 138"/>
                  <a:gd name="T15" fmla="*/ 216 h 266"/>
                  <a:gd name="T16" fmla="*/ 33 w 138"/>
                  <a:gd name="T17" fmla="*/ 220 h 266"/>
                  <a:gd name="T18" fmla="*/ 36 w 138"/>
                  <a:gd name="T19" fmla="*/ 224 h 266"/>
                  <a:gd name="T20" fmla="*/ 32 w 138"/>
                  <a:gd name="T21" fmla="*/ 235 h 266"/>
                  <a:gd name="T22" fmla="*/ 0 w 138"/>
                  <a:gd name="T23" fmla="*/ 212 h 266"/>
                  <a:gd name="T24" fmla="*/ 5 w 138"/>
                  <a:gd name="T25" fmla="*/ 201 h 266"/>
                  <a:gd name="T26" fmla="*/ 9 w 138"/>
                  <a:gd name="T27" fmla="*/ 203 h 266"/>
                  <a:gd name="T28" fmla="*/ 13 w 138"/>
                  <a:gd name="T29" fmla="*/ 203 h 266"/>
                  <a:gd name="T30" fmla="*/ 18 w 138"/>
                  <a:gd name="T31" fmla="*/ 199 h 266"/>
                  <a:gd name="T32" fmla="*/ 23 w 138"/>
                  <a:gd name="T33" fmla="*/ 190 h 266"/>
                  <a:gd name="T34" fmla="*/ 89 w 138"/>
                  <a:gd name="T35" fmla="*/ 38 h 266"/>
                  <a:gd name="T36" fmla="*/ 92 w 138"/>
                  <a:gd name="T37" fmla="*/ 28 h 266"/>
                  <a:gd name="T38" fmla="*/ 92 w 138"/>
                  <a:gd name="T39" fmla="*/ 20 h 266"/>
                  <a:gd name="T40" fmla="*/ 90 w 138"/>
                  <a:gd name="T41" fmla="*/ 15 h 266"/>
                  <a:gd name="T42" fmla="*/ 87 w 138"/>
                  <a:gd name="T43" fmla="*/ 11 h 266"/>
                  <a:gd name="T44" fmla="*/ 92 w 138"/>
                  <a:gd name="T45" fmla="*/ 0 h 266"/>
                  <a:gd name="T46" fmla="*/ 126 w 138"/>
                  <a:gd name="T47" fmla="*/ 26 h 266"/>
                  <a:gd name="T48" fmla="*/ 134 w 138"/>
                  <a:gd name="T49" fmla="*/ 35 h 266"/>
                  <a:gd name="T50" fmla="*/ 137 w 138"/>
                  <a:gd name="T51" fmla="*/ 50 h 266"/>
                  <a:gd name="T52" fmla="*/ 136 w 138"/>
                  <a:gd name="T53" fmla="*/ 69 h 266"/>
                  <a:gd name="T54" fmla="*/ 128 w 138"/>
                  <a:gd name="T55" fmla="*/ 94 h 266"/>
                  <a:gd name="T56" fmla="*/ 117 w 138"/>
                  <a:gd name="T57" fmla="*/ 114 h 266"/>
                  <a:gd name="T58" fmla="*/ 106 w 138"/>
                  <a:gd name="T59" fmla="*/ 128 h 266"/>
                  <a:gd name="T60" fmla="*/ 96 w 138"/>
                  <a:gd name="T61" fmla="*/ 135 h 266"/>
                  <a:gd name="T62" fmla="*/ 85 w 138"/>
                  <a:gd name="T63" fmla="*/ 137 h 266"/>
                  <a:gd name="T64" fmla="*/ 79 w 138"/>
                  <a:gd name="T65" fmla="*/ 179 h 266"/>
                  <a:gd name="T66" fmla="*/ 73 w 138"/>
                  <a:gd name="T67" fmla="*/ 220 h 266"/>
                  <a:gd name="T68" fmla="*/ 71 w 138"/>
                  <a:gd name="T69" fmla="*/ 236 h 266"/>
                  <a:gd name="T70" fmla="*/ 72 w 138"/>
                  <a:gd name="T71" fmla="*/ 246 h 266"/>
                  <a:gd name="T72" fmla="*/ 74 w 138"/>
                  <a:gd name="T73" fmla="*/ 251 h 266"/>
                  <a:gd name="T74" fmla="*/ 77 w 138"/>
                  <a:gd name="T75" fmla="*/ 255 h 266"/>
                  <a:gd name="T76" fmla="*/ 72 w 138"/>
                  <a:gd name="T77" fmla="*/ 266 h 266"/>
                  <a:gd name="T78" fmla="*/ 113 w 138"/>
                  <a:gd name="T79" fmla="*/ 88 h 266"/>
                  <a:gd name="T80" fmla="*/ 122 w 138"/>
                  <a:gd name="T81" fmla="*/ 54 h 266"/>
                  <a:gd name="T82" fmla="*/ 116 w 138"/>
                  <a:gd name="T83" fmla="*/ 35 h 266"/>
                  <a:gd name="T84" fmla="*/ 108 w 138"/>
                  <a:gd name="T85" fmla="*/ 28 h 266"/>
                  <a:gd name="T86" fmla="*/ 68 w 138"/>
                  <a:gd name="T87" fmla="*/ 119 h 266"/>
                  <a:gd name="T88" fmla="*/ 75 w 138"/>
                  <a:gd name="T89" fmla="*/ 124 h 266"/>
                  <a:gd name="T90" fmla="*/ 93 w 138"/>
                  <a:gd name="T91" fmla="*/ 120 h 266"/>
                  <a:gd name="T92" fmla="*/ 113 w 138"/>
                  <a:gd name="T93" fmla="*/ 88 h 2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38" h="266">
                    <a:moveTo>
                      <a:pt x="72" y="266"/>
                    </a:moveTo>
                    <a:cubicBezTo>
                      <a:pt x="52" y="251"/>
                      <a:pt x="52" y="251"/>
                      <a:pt x="52" y="251"/>
                    </a:cubicBezTo>
                    <a:cubicBezTo>
                      <a:pt x="57" y="228"/>
                      <a:pt x="60" y="208"/>
                      <a:pt x="63" y="190"/>
                    </a:cubicBezTo>
                    <a:cubicBezTo>
                      <a:pt x="65" y="173"/>
                      <a:pt x="68" y="156"/>
                      <a:pt x="70" y="137"/>
                    </a:cubicBezTo>
                    <a:cubicBezTo>
                      <a:pt x="63" y="132"/>
                      <a:pt x="63" y="132"/>
                      <a:pt x="63" y="132"/>
                    </a:cubicBezTo>
                    <a:cubicBezTo>
                      <a:pt x="34" y="199"/>
                      <a:pt x="34" y="199"/>
                      <a:pt x="34" y="199"/>
                    </a:cubicBezTo>
                    <a:cubicBezTo>
                      <a:pt x="32" y="202"/>
                      <a:pt x="31" y="205"/>
                      <a:pt x="30" y="208"/>
                    </a:cubicBezTo>
                    <a:cubicBezTo>
                      <a:pt x="30" y="211"/>
                      <a:pt x="30" y="214"/>
                      <a:pt x="30" y="216"/>
                    </a:cubicBezTo>
                    <a:cubicBezTo>
                      <a:pt x="31" y="217"/>
                      <a:pt x="31" y="219"/>
                      <a:pt x="33" y="220"/>
                    </a:cubicBezTo>
                    <a:cubicBezTo>
                      <a:pt x="34" y="222"/>
                      <a:pt x="35" y="224"/>
                      <a:pt x="36" y="224"/>
                    </a:cubicBezTo>
                    <a:cubicBezTo>
                      <a:pt x="32" y="235"/>
                      <a:pt x="32" y="235"/>
                      <a:pt x="32" y="235"/>
                    </a:cubicBezTo>
                    <a:cubicBezTo>
                      <a:pt x="0" y="212"/>
                      <a:pt x="0" y="212"/>
                      <a:pt x="0" y="212"/>
                    </a:cubicBezTo>
                    <a:cubicBezTo>
                      <a:pt x="5" y="201"/>
                      <a:pt x="5" y="201"/>
                      <a:pt x="5" y="201"/>
                    </a:cubicBezTo>
                    <a:cubicBezTo>
                      <a:pt x="6" y="201"/>
                      <a:pt x="7" y="202"/>
                      <a:pt x="9" y="203"/>
                    </a:cubicBezTo>
                    <a:cubicBezTo>
                      <a:pt x="11" y="203"/>
                      <a:pt x="12" y="204"/>
                      <a:pt x="13" y="203"/>
                    </a:cubicBezTo>
                    <a:cubicBezTo>
                      <a:pt x="15" y="203"/>
                      <a:pt x="16" y="201"/>
                      <a:pt x="18" y="199"/>
                    </a:cubicBezTo>
                    <a:cubicBezTo>
                      <a:pt x="19" y="197"/>
                      <a:pt x="21" y="194"/>
                      <a:pt x="23" y="190"/>
                    </a:cubicBezTo>
                    <a:cubicBezTo>
                      <a:pt x="89" y="38"/>
                      <a:pt x="89" y="38"/>
                      <a:pt x="89" y="38"/>
                    </a:cubicBezTo>
                    <a:cubicBezTo>
                      <a:pt x="90" y="34"/>
                      <a:pt x="91" y="31"/>
                      <a:pt x="92" y="28"/>
                    </a:cubicBezTo>
                    <a:cubicBezTo>
                      <a:pt x="93" y="25"/>
                      <a:pt x="93" y="22"/>
                      <a:pt x="92" y="20"/>
                    </a:cubicBezTo>
                    <a:cubicBezTo>
                      <a:pt x="92" y="18"/>
                      <a:pt x="91" y="17"/>
                      <a:pt x="90" y="15"/>
                    </a:cubicBezTo>
                    <a:cubicBezTo>
                      <a:pt x="89" y="13"/>
                      <a:pt x="88" y="12"/>
                      <a:pt x="87" y="11"/>
                    </a:cubicBezTo>
                    <a:cubicBezTo>
                      <a:pt x="92" y="0"/>
                      <a:pt x="92" y="0"/>
                      <a:pt x="92" y="0"/>
                    </a:cubicBezTo>
                    <a:cubicBezTo>
                      <a:pt x="126" y="26"/>
                      <a:pt x="126" y="26"/>
                      <a:pt x="126" y="26"/>
                    </a:cubicBezTo>
                    <a:cubicBezTo>
                      <a:pt x="129" y="28"/>
                      <a:pt x="132" y="31"/>
                      <a:pt x="134" y="35"/>
                    </a:cubicBezTo>
                    <a:cubicBezTo>
                      <a:pt x="135" y="39"/>
                      <a:pt x="137" y="44"/>
                      <a:pt x="137" y="50"/>
                    </a:cubicBezTo>
                    <a:cubicBezTo>
                      <a:pt x="138" y="55"/>
                      <a:pt x="137" y="62"/>
                      <a:pt x="136" y="69"/>
                    </a:cubicBezTo>
                    <a:cubicBezTo>
                      <a:pt x="134" y="77"/>
                      <a:pt x="131" y="85"/>
                      <a:pt x="128" y="94"/>
                    </a:cubicBezTo>
                    <a:cubicBezTo>
                      <a:pt x="124" y="102"/>
                      <a:pt x="120" y="109"/>
                      <a:pt x="117" y="114"/>
                    </a:cubicBezTo>
                    <a:cubicBezTo>
                      <a:pt x="113" y="120"/>
                      <a:pt x="110" y="124"/>
                      <a:pt x="106" y="128"/>
                    </a:cubicBezTo>
                    <a:cubicBezTo>
                      <a:pt x="103" y="131"/>
                      <a:pt x="99" y="133"/>
                      <a:pt x="96" y="135"/>
                    </a:cubicBezTo>
                    <a:cubicBezTo>
                      <a:pt x="92" y="136"/>
                      <a:pt x="88" y="137"/>
                      <a:pt x="85" y="137"/>
                    </a:cubicBezTo>
                    <a:cubicBezTo>
                      <a:pt x="83" y="154"/>
                      <a:pt x="81" y="168"/>
                      <a:pt x="79" y="179"/>
                    </a:cubicBezTo>
                    <a:cubicBezTo>
                      <a:pt x="77" y="190"/>
                      <a:pt x="75" y="204"/>
                      <a:pt x="73" y="220"/>
                    </a:cubicBezTo>
                    <a:cubicBezTo>
                      <a:pt x="72" y="227"/>
                      <a:pt x="71" y="232"/>
                      <a:pt x="71" y="236"/>
                    </a:cubicBezTo>
                    <a:cubicBezTo>
                      <a:pt x="71" y="240"/>
                      <a:pt x="72" y="243"/>
                      <a:pt x="72" y="246"/>
                    </a:cubicBezTo>
                    <a:cubicBezTo>
                      <a:pt x="72" y="248"/>
                      <a:pt x="73" y="250"/>
                      <a:pt x="74" y="251"/>
                    </a:cubicBezTo>
                    <a:cubicBezTo>
                      <a:pt x="75" y="253"/>
                      <a:pt x="76" y="254"/>
                      <a:pt x="77" y="255"/>
                    </a:cubicBezTo>
                    <a:cubicBezTo>
                      <a:pt x="72" y="266"/>
                      <a:pt x="72" y="266"/>
                      <a:pt x="72" y="266"/>
                    </a:cubicBezTo>
                    <a:close/>
                    <a:moveTo>
                      <a:pt x="113" y="88"/>
                    </a:moveTo>
                    <a:cubicBezTo>
                      <a:pt x="119" y="75"/>
                      <a:pt x="122" y="64"/>
                      <a:pt x="122" y="54"/>
                    </a:cubicBezTo>
                    <a:cubicBezTo>
                      <a:pt x="123" y="45"/>
                      <a:pt x="121" y="38"/>
                      <a:pt x="116" y="35"/>
                    </a:cubicBezTo>
                    <a:cubicBezTo>
                      <a:pt x="108" y="28"/>
                      <a:pt x="108" y="28"/>
                      <a:pt x="108" y="28"/>
                    </a:cubicBezTo>
                    <a:cubicBezTo>
                      <a:pt x="68" y="119"/>
                      <a:pt x="68" y="119"/>
                      <a:pt x="68" y="119"/>
                    </a:cubicBezTo>
                    <a:cubicBezTo>
                      <a:pt x="75" y="124"/>
                      <a:pt x="75" y="124"/>
                      <a:pt x="75" y="124"/>
                    </a:cubicBezTo>
                    <a:cubicBezTo>
                      <a:pt x="80" y="128"/>
                      <a:pt x="86" y="126"/>
                      <a:pt x="93" y="120"/>
                    </a:cubicBezTo>
                    <a:cubicBezTo>
                      <a:pt x="100" y="113"/>
                      <a:pt x="107" y="103"/>
                      <a:pt x="113" y="88"/>
                    </a:cubicBez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sz="1800"/>
              </a:p>
            </p:txBody>
          </p:sp>
          <p:sp>
            <p:nvSpPr>
              <p:cNvPr id="35" name="iŝļîḍé">
                <a:extLst>
                  <a:ext uri="{FF2B5EF4-FFF2-40B4-BE49-F238E27FC236}">
                    <a16:creationId xmlns:a16="http://schemas.microsoft.com/office/drawing/2014/main" id="{B262864B-F9CA-46EC-81E9-EA65034A9909}"/>
                  </a:ext>
                </a:extLst>
              </p:cNvPr>
              <p:cNvSpPr/>
              <p:nvPr/>
            </p:nvSpPr>
            <p:spPr bwMode="auto">
              <a:xfrm>
                <a:off x="2703513" y="3976688"/>
                <a:ext cx="84138" cy="193675"/>
              </a:xfrm>
              <a:custGeom>
                <a:avLst/>
                <a:gdLst>
                  <a:gd name="T0" fmla="*/ 76 w 108"/>
                  <a:gd name="T1" fmla="*/ 142 h 247"/>
                  <a:gd name="T2" fmla="*/ 76 w 108"/>
                  <a:gd name="T3" fmla="*/ 162 h 247"/>
                  <a:gd name="T4" fmla="*/ 71 w 108"/>
                  <a:gd name="T5" fmla="*/ 185 h 247"/>
                  <a:gd name="T6" fmla="*/ 51 w 108"/>
                  <a:gd name="T7" fmla="*/ 232 h 247"/>
                  <a:gd name="T8" fmla="*/ 27 w 108"/>
                  <a:gd name="T9" fmla="*/ 244 h 247"/>
                  <a:gd name="T10" fmla="*/ 17 w 108"/>
                  <a:gd name="T11" fmla="*/ 234 h 247"/>
                  <a:gd name="T12" fmla="*/ 10 w 108"/>
                  <a:gd name="T13" fmla="*/ 219 h 247"/>
                  <a:gd name="T14" fmla="*/ 5 w 108"/>
                  <a:gd name="T15" fmla="*/ 229 h 247"/>
                  <a:gd name="T16" fmla="*/ 0 w 108"/>
                  <a:gd name="T17" fmla="*/ 228 h 247"/>
                  <a:gd name="T18" fmla="*/ 19 w 108"/>
                  <a:gd name="T19" fmla="*/ 148 h 247"/>
                  <a:gd name="T20" fmla="*/ 23 w 108"/>
                  <a:gd name="T21" fmla="*/ 150 h 247"/>
                  <a:gd name="T22" fmla="*/ 20 w 108"/>
                  <a:gd name="T23" fmla="*/ 178 h 247"/>
                  <a:gd name="T24" fmla="*/ 20 w 108"/>
                  <a:gd name="T25" fmla="*/ 202 h 247"/>
                  <a:gd name="T26" fmla="*/ 23 w 108"/>
                  <a:gd name="T27" fmla="*/ 220 h 247"/>
                  <a:gd name="T28" fmla="*/ 31 w 108"/>
                  <a:gd name="T29" fmla="*/ 230 h 247"/>
                  <a:gd name="T30" fmla="*/ 39 w 108"/>
                  <a:gd name="T31" fmla="*/ 230 h 247"/>
                  <a:gd name="T32" fmla="*/ 46 w 108"/>
                  <a:gd name="T33" fmla="*/ 223 h 247"/>
                  <a:gd name="T34" fmla="*/ 51 w 108"/>
                  <a:gd name="T35" fmla="*/ 212 h 247"/>
                  <a:gd name="T36" fmla="*/ 56 w 108"/>
                  <a:gd name="T37" fmla="*/ 196 h 247"/>
                  <a:gd name="T38" fmla="*/ 60 w 108"/>
                  <a:gd name="T39" fmla="*/ 169 h 247"/>
                  <a:gd name="T40" fmla="*/ 56 w 108"/>
                  <a:gd name="T41" fmla="*/ 147 h 247"/>
                  <a:gd name="T42" fmla="*/ 50 w 108"/>
                  <a:gd name="T43" fmla="*/ 134 h 247"/>
                  <a:gd name="T44" fmla="*/ 44 w 108"/>
                  <a:gd name="T45" fmla="*/ 121 h 247"/>
                  <a:gd name="T46" fmla="*/ 39 w 108"/>
                  <a:gd name="T47" fmla="*/ 93 h 247"/>
                  <a:gd name="T48" fmla="*/ 44 w 108"/>
                  <a:gd name="T49" fmla="*/ 54 h 247"/>
                  <a:gd name="T50" fmla="*/ 52 w 108"/>
                  <a:gd name="T51" fmla="*/ 30 h 247"/>
                  <a:gd name="T52" fmla="*/ 62 w 108"/>
                  <a:gd name="T53" fmla="*/ 12 h 247"/>
                  <a:gd name="T54" fmla="*/ 73 w 108"/>
                  <a:gd name="T55" fmla="*/ 2 h 247"/>
                  <a:gd name="T56" fmla="*/ 84 w 108"/>
                  <a:gd name="T57" fmla="*/ 1 h 247"/>
                  <a:gd name="T58" fmla="*/ 93 w 108"/>
                  <a:gd name="T59" fmla="*/ 11 h 247"/>
                  <a:gd name="T60" fmla="*/ 98 w 108"/>
                  <a:gd name="T61" fmla="*/ 25 h 247"/>
                  <a:gd name="T62" fmla="*/ 103 w 108"/>
                  <a:gd name="T63" fmla="*/ 15 h 247"/>
                  <a:gd name="T64" fmla="*/ 108 w 108"/>
                  <a:gd name="T65" fmla="*/ 17 h 247"/>
                  <a:gd name="T66" fmla="*/ 89 w 108"/>
                  <a:gd name="T67" fmla="*/ 94 h 247"/>
                  <a:gd name="T68" fmla="*/ 85 w 108"/>
                  <a:gd name="T69" fmla="*/ 92 h 247"/>
                  <a:gd name="T70" fmla="*/ 88 w 108"/>
                  <a:gd name="T71" fmla="*/ 66 h 247"/>
                  <a:gd name="T72" fmla="*/ 89 w 108"/>
                  <a:gd name="T73" fmla="*/ 42 h 247"/>
                  <a:gd name="T74" fmla="*/ 87 w 108"/>
                  <a:gd name="T75" fmla="*/ 25 h 247"/>
                  <a:gd name="T76" fmla="*/ 80 w 108"/>
                  <a:gd name="T77" fmla="*/ 15 h 247"/>
                  <a:gd name="T78" fmla="*/ 68 w 108"/>
                  <a:gd name="T79" fmla="*/ 21 h 247"/>
                  <a:gd name="T80" fmla="*/ 58 w 108"/>
                  <a:gd name="T81" fmla="*/ 44 h 247"/>
                  <a:gd name="T82" fmla="*/ 55 w 108"/>
                  <a:gd name="T83" fmla="*/ 70 h 247"/>
                  <a:gd name="T84" fmla="*/ 58 w 108"/>
                  <a:gd name="T85" fmla="*/ 89 h 247"/>
                  <a:gd name="T86" fmla="*/ 64 w 108"/>
                  <a:gd name="T87" fmla="*/ 103 h 247"/>
                  <a:gd name="T88" fmla="*/ 69 w 108"/>
                  <a:gd name="T89" fmla="*/ 115 h 247"/>
                  <a:gd name="T90" fmla="*/ 74 w 108"/>
                  <a:gd name="T91" fmla="*/ 127 h 247"/>
                  <a:gd name="T92" fmla="*/ 76 w 108"/>
                  <a:gd name="T93" fmla="*/ 142 h 2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08" h="247">
                    <a:moveTo>
                      <a:pt x="76" y="142"/>
                    </a:moveTo>
                    <a:cubicBezTo>
                      <a:pt x="76" y="148"/>
                      <a:pt x="76" y="155"/>
                      <a:pt x="76" y="162"/>
                    </a:cubicBezTo>
                    <a:cubicBezTo>
                      <a:pt x="75" y="168"/>
                      <a:pt x="73" y="176"/>
                      <a:pt x="71" y="185"/>
                    </a:cubicBezTo>
                    <a:cubicBezTo>
                      <a:pt x="66" y="205"/>
                      <a:pt x="60" y="221"/>
                      <a:pt x="51" y="232"/>
                    </a:cubicBezTo>
                    <a:cubicBezTo>
                      <a:pt x="43" y="243"/>
                      <a:pt x="34" y="247"/>
                      <a:pt x="27" y="244"/>
                    </a:cubicBezTo>
                    <a:cubicBezTo>
                      <a:pt x="23" y="242"/>
                      <a:pt x="20" y="239"/>
                      <a:pt x="17" y="234"/>
                    </a:cubicBezTo>
                    <a:cubicBezTo>
                      <a:pt x="14" y="229"/>
                      <a:pt x="12" y="224"/>
                      <a:pt x="10" y="219"/>
                    </a:cubicBezTo>
                    <a:cubicBezTo>
                      <a:pt x="5" y="229"/>
                      <a:pt x="5" y="229"/>
                      <a:pt x="5" y="229"/>
                    </a:cubicBezTo>
                    <a:cubicBezTo>
                      <a:pt x="0" y="228"/>
                      <a:pt x="0" y="228"/>
                      <a:pt x="0" y="228"/>
                    </a:cubicBezTo>
                    <a:cubicBezTo>
                      <a:pt x="19" y="148"/>
                      <a:pt x="19" y="148"/>
                      <a:pt x="19" y="148"/>
                    </a:cubicBezTo>
                    <a:cubicBezTo>
                      <a:pt x="23" y="150"/>
                      <a:pt x="23" y="150"/>
                      <a:pt x="23" y="150"/>
                    </a:cubicBezTo>
                    <a:cubicBezTo>
                      <a:pt x="22" y="160"/>
                      <a:pt x="21" y="169"/>
                      <a:pt x="20" y="178"/>
                    </a:cubicBezTo>
                    <a:cubicBezTo>
                      <a:pt x="20" y="186"/>
                      <a:pt x="20" y="194"/>
                      <a:pt x="20" y="202"/>
                    </a:cubicBezTo>
                    <a:cubicBezTo>
                      <a:pt x="20" y="209"/>
                      <a:pt x="22" y="215"/>
                      <a:pt x="23" y="220"/>
                    </a:cubicBezTo>
                    <a:cubicBezTo>
                      <a:pt x="25" y="225"/>
                      <a:pt x="28" y="228"/>
                      <a:pt x="31" y="230"/>
                    </a:cubicBezTo>
                    <a:cubicBezTo>
                      <a:pt x="34" y="231"/>
                      <a:pt x="36" y="231"/>
                      <a:pt x="39" y="230"/>
                    </a:cubicBezTo>
                    <a:cubicBezTo>
                      <a:pt x="41" y="229"/>
                      <a:pt x="43" y="226"/>
                      <a:pt x="46" y="223"/>
                    </a:cubicBezTo>
                    <a:cubicBezTo>
                      <a:pt x="48" y="220"/>
                      <a:pt x="50" y="217"/>
                      <a:pt x="51" y="212"/>
                    </a:cubicBezTo>
                    <a:cubicBezTo>
                      <a:pt x="53" y="207"/>
                      <a:pt x="55" y="202"/>
                      <a:pt x="56" y="196"/>
                    </a:cubicBezTo>
                    <a:cubicBezTo>
                      <a:pt x="58" y="186"/>
                      <a:pt x="60" y="177"/>
                      <a:pt x="60" y="169"/>
                    </a:cubicBezTo>
                    <a:cubicBezTo>
                      <a:pt x="60" y="160"/>
                      <a:pt x="59" y="153"/>
                      <a:pt x="56" y="147"/>
                    </a:cubicBezTo>
                    <a:cubicBezTo>
                      <a:pt x="54" y="143"/>
                      <a:pt x="52" y="139"/>
                      <a:pt x="50" y="134"/>
                    </a:cubicBezTo>
                    <a:cubicBezTo>
                      <a:pt x="47" y="129"/>
                      <a:pt x="45" y="125"/>
                      <a:pt x="44" y="121"/>
                    </a:cubicBezTo>
                    <a:cubicBezTo>
                      <a:pt x="41" y="113"/>
                      <a:pt x="39" y="104"/>
                      <a:pt x="39" y="93"/>
                    </a:cubicBezTo>
                    <a:cubicBezTo>
                      <a:pt x="38" y="83"/>
                      <a:pt x="40" y="70"/>
                      <a:pt x="44" y="54"/>
                    </a:cubicBezTo>
                    <a:cubicBezTo>
                      <a:pt x="46" y="46"/>
                      <a:pt x="49" y="38"/>
                      <a:pt x="52" y="30"/>
                    </a:cubicBezTo>
                    <a:cubicBezTo>
                      <a:pt x="55" y="23"/>
                      <a:pt x="58" y="17"/>
                      <a:pt x="62" y="12"/>
                    </a:cubicBezTo>
                    <a:cubicBezTo>
                      <a:pt x="66" y="8"/>
                      <a:pt x="69" y="4"/>
                      <a:pt x="73" y="2"/>
                    </a:cubicBezTo>
                    <a:cubicBezTo>
                      <a:pt x="77" y="0"/>
                      <a:pt x="80" y="0"/>
                      <a:pt x="84" y="1"/>
                    </a:cubicBezTo>
                    <a:cubicBezTo>
                      <a:pt x="88" y="3"/>
                      <a:pt x="90" y="6"/>
                      <a:pt x="93" y="11"/>
                    </a:cubicBezTo>
                    <a:cubicBezTo>
                      <a:pt x="95" y="15"/>
                      <a:pt x="97" y="20"/>
                      <a:pt x="98" y="25"/>
                    </a:cubicBezTo>
                    <a:cubicBezTo>
                      <a:pt x="103" y="15"/>
                      <a:pt x="103" y="15"/>
                      <a:pt x="103" y="15"/>
                    </a:cubicBezTo>
                    <a:cubicBezTo>
                      <a:pt x="108" y="17"/>
                      <a:pt x="108" y="17"/>
                      <a:pt x="108" y="17"/>
                    </a:cubicBezTo>
                    <a:cubicBezTo>
                      <a:pt x="89" y="94"/>
                      <a:pt x="89" y="94"/>
                      <a:pt x="89" y="94"/>
                    </a:cubicBezTo>
                    <a:cubicBezTo>
                      <a:pt x="85" y="92"/>
                      <a:pt x="85" y="92"/>
                      <a:pt x="85" y="92"/>
                    </a:cubicBezTo>
                    <a:cubicBezTo>
                      <a:pt x="86" y="83"/>
                      <a:pt x="87" y="74"/>
                      <a:pt x="88" y="66"/>
                    </a:cubicBezTo>
                    <a:cubicBezTo>
                      <a:pt x="89" y="57"/>
                      <a:pt x="89" y="49"/>
                      <a:pt x="89" y="42"/>
                    </a:cubicBezTo>
                    <a:cubicBezTo>
                      <a:pt x="89" y="35"/>
                      <a:pt x="88" y="29"/>
                      <a:pt x="87" y="25"/>
                    </a:cubicBezTo>
                    <a:cubicBezTo>
                      <a:pt x="85" y="20"/>
                      <a:pt x="83" y="17"/>
                      <a:pt x="80" y="15"/>
                    </a:cubicBezTo>
                    <a:cubicBezTo>
                      <a:pt x="76" y="14"/>
                      <a:pt x="72" y="16"/>
                      <a:pt x="68" y="21"/>
                    </a:cubicBezTo>
                    <a:cubicBezTo>
                      <a:pt x="64" y="27"/>
                      <a:pt x="60" y="35"/>
                      <a:pt x="58" y="44"/>
                    </a:cubicBezTo>
                    <a:cubicBezTo>
                      <a:pt x="56" y="54"/>
                      <a:pt x="55" y="63"/>
                      <a:pt x="55" y="70"/>
                    </a:cubicBezTo>
                    <a:cubicBezTo>
                      <a:pt x="55" y="77"/>
                      <a:pt x="56" y="84"/>
                      <a:pt x="58" y="89"/>
                    </a:cubicBezTo>
                    <a:cubicBezTo>
                      <a:pt x="60" y="94"/>
                      <a:pt x="62" y="99"/>
                      <a:pt x="64" y="103"/>
                    </a:cubicBezTo>
                    <a:cubicBezTo>
                      <a:pt x="66" y="106"/>
                      <a:pt x="68" y="111"/>
                      <a:pt x="69" y="115"/>
                    </a:cubicBezTo>
                    <a:cubicBezTo>
                      <a:pt x="71" y="119"/>
                      <a:pt x="72" y="123"/>
                      <a:pt x="74" y="127"/>
                    </a:cubicBezTo>
                    <a:cubicBezTo>
                      <a:pt x="75" y="132"/>
                      <a:pt x="76" y="137"/>
                      <a:pt x="76" y="142"/>
                    </a:cubicBez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sz="1800"/>
              </a:p>
            </p:txBody>
          </p:sp>
          <p:sp>
            <p:nvSpPr>
              <p:cNvPr id="36" name="iṩḻíḋè">
                <a:extLst>
                  <a:ext uri="{FF2B5EF4-FFF2-40B4-BE49-F238E27FC236}">
                    <a16:creationId xmlns:a16="http://schemas.microsoft.com/office/drawing/2014/main" id="{5AD10E81-21DD-4478-BBF9-7DCE078E878E}"/>
                  </a:ext>
                </a:extLst>
              </p:cNvPr>
              <p:cNvSpPr/>
              <p:nvPr/>
            </p:nvSpPr>
            <p:spPr bwMode="auto">
              <a:xfrm>
                <a:off x="2749551" y="3994151"/>
                <a:ext cx="73025" cy="193675"/>
              </a:xfrm>
              <a:custGeom>
                <a:avLst/>
                <a:gdLst>
                  <a:gd name="T0" fmla="*/ 36 w 94"/>
                  <a:gd name="T1" fmla="*/ 247 h 247"/>
                  <a:gd name="T2" fmla="*/ 0 w 94"/>
                  <a:gd name="T3" fmla="*/ 231 h 247"/>
                  <a:gd name="T4" fmla="*/ 3 w 94"/>
                  <a:gd name="T5" fmla="*/ 219 h 247"/>
                  <a:gd name="T6" fmla="*/ 7 w 94"/>
                  <a:gd name="T7" fmla="*/ 220 h 247"/>
                  <a:gd name="T8" fmla="*/ 12 w 94"/>
                  <a:gd name="T9" fmla="*/ 220 h 247"/>
                  <a:gd name="T10" fmla="*/ 16 w 94"/>
                  <a:gd name="T11" fmla="*/ 215 h 247"/>
                  <a:gd name="T12" fmla="*/ 20 w 94"/>
                  <a:gd name="T13" fmla="*/ 206 h 247"/>
                  <a:gd name="T14" fmla="*/ 62 w 94"/>
                  <a:gd name="T15" fmla="*/ 38 h 247"/>
                  <a:gd name="T16" fmla="*/ 63 w 94"/>
                  <a:gd name="T17" fmla="*/ 29 h 247"/>
                  <a:gd name="T18" fmla="*/ 62 w 94"/>
                  <a:gd name="T19" fmla="*/ 21 h 247"/>
                  <a:gd name="T20" fmla="*/ 59 w 94"/>
                  <a:gd name="T21" fmla="*/ 15 h 247"/>
                  <a:gd name="T22" fmla="*/ 55 w 94"/>
                  <a:gd name="T23" fmla="*/ 11 h 247"/>
                  <a:gd name="T24" fmla="*/ 58 w 94"/>
                  <a:gd name="T25" fmla="*/ 0 h 247"/>
                  <a:gd name="T26" fmla="*/ 94 w 94"/>
                  <a:gd name="T27" fmla="*/ 16 h 247"/>
                  <a:gd name="T28" fmla="*/ 91 w 94"/>
                  <a:gd name="T29" fmla="*/ 27 h 247"/>
                  <a:gd name="T30" fmla="*/ 87 w 94"/>
                  <a:gd name="T31" fmla="*/ 27 h 247"/>
                  <a:gd name="T32" fmla="*/ 82 w 94"/>
                  <a:gd name="T33" fmla="*/ 28 h 247"/>
                  <a:gd name="T34" fmla="*/ 77 w 94"/>
                  <a:gd name="T35" fmla="*/ 33 h 247"/>
                  <a:gd name="T36" fmla="*/ 74 w 94"/>
                  <a:gd name="T37" fmla="*/ 42 h 247"/>
                  <a:gd name="T38" fmla="*/ 32 w 94"/>
                  <a:gd name="T39" fmla="*/ 209 h 247"/>
                  <a:gd name="T40" fmla="*/ 31 w 94"/>
                  <a:gd name="T41" fmla="*/ 219 h 247"/>
                  <a:gd name="T42" fmla="*/ 32 w 94"/>
                  <a:gd name="T43" fmla="*/ 227 h 247"/>
                  <a:gd name="T44" fmla="*/ 35 w 94"/>
                  <a:gd name="T45" fmla="*/ 231 h 247"/>
                  <a:gd name="T46" fmla="*/ 39 w 94"/>
                  <a:gd name="T47" fmla="*/ 235 h 247"/>
                  <a:gd name="T48" fmla="*/ 36 w 94"/>
                  <a:gd name="T49" fmla="*/ 247 h 2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94" h="247">
                    <a:moveTo>
                      <a:pt x="36" y="247"/>
                    </a:moveTo>
                    <a:cubicBezTo>
                      <a:pt x="0" y="231"/>
                      <a:pt x="0" y="231"/>
                      <a:pt x="0" y="231"/>
                    </a:cubicBezTo>
                    <a:cubicBezTo>
                      <a:pt x="3" y="219"/>
                      <a:pt x="3" y="219"/>
                      <a:pt x="3" y="219"/>
                    </a:cubicBezTo>
                    <a:cubicBezTo>
                      <a:pt x="4" y="219"/>
                      <a:pt x="5" y="220"/>
                      <a:pt x="7" y="220"/>
                    </a:cubicBezTo>
                    <a:cubicBezTo>
                      <a:pt x="9" y="221"/>
                      <a:pt x="11" y="220"/>
                      <a:pt x="12" y="220"/>
                    </a:cubicBezTo>
                    <a:cubicBezTo>
                      <a:pt x="14" y="219"/>
                      <a:pt x="15" y="218"/>
                      <a:pt x="16" y="215"/>
                    </a:cubicBezTo>
                    <a:cubicBezTo>
                      <a:pt x="17" y="213"/>
                      <a:pt x="18" y="210"/>
                      <a:pt x="20" y="206"/>
                    </a:cubicBezTo>
                    <a:cubicBezTo>
                      <a:pt x="62" y="38"/>
                      <a:pt x="62" y="38"/>
                      <a:pt x="62" y="38"/>
                    </a:cubicBezTo>
                    <a:cubicBezTo>
                      <a:pt x="63" y="35"/>
                      <a:pt x="63" y="31"/>
                      <a:pt x="63" y="29"/>
                    </a:cubicBezTo>
                    <a:cubicBezTo>
                      <a:pt x="64" y="26"/>
                      <a:pt x="63" y="23"/>
                      <a:pt x="62" y="21"/>
                    </a:cubicBezTo>
                    <a:cubicBezTo>
                      <a:pt x="61" y="19"/>
                      <a:pt x="60" y="17"/>
                      <a:pt x="59" y="15"/>
                    </a:cubicBezTo>
                    <a:cubicBezTo>
                      <a:pt x="57" y="13"/>
                      <a:pt x="56" y="12"/>
                      <a:pt x="55" y="11"/>
                    </a:cubicBezTo>
                    <a:cubicBezTo>
                      <a:pt x="58" y="0"/>
                      <a:pt x="58" y="0"/>
                      <a:pt x="58" y="0"/>
                    </a:cubicBezTo>
                    <a:cubicBezTo>
                      <a:pt x="94" y="16"/>
                      <a:pt x="94" y="16"/>
                      <a:pt x="94" y="16"/>
                    </a:cubicBezTo>
                    <a:cubicBezTo>
                      <a:pt x="91" y="27"/>
                      <a:pt x="91" y="27"/>
                      <a:pt x="91" y="27"/>
                    </a:cubicBezTo>
                    <a:cubicBezTo>
                      <a:pt x="90" y="27"/>
                      <a:pt x="89" y="27"/>
                      <a:pt x="87" y="27"/>
                    </a:cubicBezTo>
                    <a:cubicBezTo>
                      <a:pt x="85" y="27"/>
                      <a:pt x="83" y="27"/>
                      <a:pt x="82" y="28"/>
                    </a:cubicBezTo>
                    <a:cubicBezTo>
                      <a:pt x="80" y="28"/>
                      <a:pt x="79" y="30"/>
                      <a:pt x="77" y="33"/>
                    </a:cubicBezTo>
                    <a:cubicBezTo>
                      <a:pt x="76" y="35"/>
                      <a:pt x="75" y="39"/>
                      <a:pt x="74" y="42"/>
                    </a:cubicBezTo>
                    <a:cubicBezTo>
                      <a:pt x="32" y="209"/>
                      <a:pt x="32" y="209"/>
                      <a:pt x="32" y="209"/>
                    </a:cubicBezTo>
                    <a:cubicBezTo>
                      <a:pt x="31" y="213"/>
                      <a:pt x="31" y="216"/>
                      <a:pt x="31" y="219"/>
                    </a:cubicBezTo>
                    <a:cubicBezTo>
                      <a:pt x="30" y="222"/>
                      <a:pt x="31" y="225"/>
                      <a:pt x="32" y="227"/>
                    </a:cubicBezTo>
                    <a:cubicBezTo>
                      <a:pt x="32" y="228"/>
                      <a:pt x="33" y="229"/>
                      <a:pt x="35" y="231"/>
                    </a:cubicBezTo>
                    <a:cubicBezTo>
                      <a:pt x="36" y="233"/>
                      <a:pt x="38" y="234"/>
                      <a:pt x="39" y="235"/>
                    </a:cubicBezTo>
                    <a:lnTo>
                      <a:pt x="36" y="247"/>
                    </a:ln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sz="1800"/>
              </a:p>
            </p:txBody>
          </p:sp>
          <p:sp>
            <p:nvSpPr>
              <p:cNvPr id="37" name="iṥ1íďé">
                <a:extLst>
                  <a:ext uri="{FF2B5EF4-FFF2-40B4-BE49-F238E27FC236}">
                    <a16:creationId xmlns:a16="http://schemas.microsoft.com/office/drawing/2014/main" id="{582367DA-68AA-4E20-A82E-3D2FC50AC717}"/>
                  </a:ext>
                </a:extLst>
              </p:cNvPr>
              <p:cNvSpPr/>
              <p:nvPr/>
            </p:nvSpPr>
            <p:spPr bwMode="auto">
              <a:xfrm>
                <a:off x="2803526" y="4005263"/>
                <a:ext cx="80963" cy="200025"/>
              </a:xfrm>
              <a:custGeom>
                <a:avLst/>
                <a:gdLst>
                  <a:gd name="T0" fmla="*/ 90 w 103"/>
                  <a:gd name="T1" fmla="*/ 89 h 254"/>
                  <a:gd name="T2" fmla="*/ 86 w 103"/>
                  <a:gd name="T3" fmla="*/ 87 h 254"/>
                  <a:gd name="T4" fmla="*/ 87 w 103"/>
                  <a:gd name="T5" fmla="*/ 72 h 254"/>
                  <a:gd name="T6" fmla="*/ 87 w 103"/>
                  <a:gd name="T7" fmla="*/ 56 h 254"/>
                  <a:gd name="T8" fmla="*/ 86 w 103"/>
                  <a:gd name="T9" fmla="*/ 41 h 254"/>
                  <a:gd name="T10" fmla="*/ 83 w 103"/>
                  <a:gd name="T11" fmla="*/ 33 h 254"/>
                  <a:gd name="T12" fmla="*/ 79 w 103"/>
                  <a:gd name="T13" fmla="*/ 31 h 254"/>
                  <a:gd name="T14" fmla="*/ 74 w 103"/>
                  <a:gd name="T15" fmla="*/ 29 h 254"/>
                  <a:gd name="T16" fmla="*/ 71 w 103"/>
                  <a:gd name="T17" fmla="*/ 27 h 254"/>
                  <a:gd name="T18" fmla="*/ 33 w 103"/>
                  <a:gd name="T19" fmla="*/ 215 h 254"/>
                  <a:gd name="T20" fmla="*/ 31 w 103"/>
                  <a:gd name="T21" fmla="*/ 225 h 254"/>
                  <a:gd name="T22" fmla="*/ 33 w 103"/>
                  <a:gd name="T23" fmla="*/ 233 h 254"/>
                  <a:gd name="T24" fmla="*/ 36 w 103"/>
                  <a:gd name="T25" fmla="*/ 238 h 254"/>
                  <a:gd name="T26" fmla="*/ 41 w 103"/>
                  <a:gd name="T27" fmla="*/ 242 h 254"/>
                  <a:gd name="T28" fmla="*/ 39 w 103"/>
                  <a:gd name="T29" fmla="*/ 254 h 254"/>
                  <a:gd name="T30" fmla="*/ 0 w 103"/>
                  <a:gd name="T31" fmla="*/ 240 h 254"/>
                  <a:gd name="T32" fmla="*/ 2 w 103"/>
                  <a:gd name="T33" fmla="*/ 228 h 254"/>
                  <a:gd name="T34" fmla="*/ 8 w 103"/>
                  <a:gd name="T35" fmla="*/ 229 h 254"/>
                  <a:gd name="T36" fmla="*/ 13 w 103"/>
                  <a:gd name="T37" fmla="*/ 228 h 254"/>
                  <a:gd name="T38" fmla="*/ 17 w 103"/>
                  <a:gd name="T39" fmla="*/ 223 h 254"/>
                  <a:gd name="T40" fmla="*/ 20 w 103"/>
                  <a:gd name="T41" fmla="*/ 212 h 254"/>
                  <a:gd name="T42" fmla="*/ 58 w 103"/>
                  <a:gd name="T43" fmla="*/ 23 h 254"/>
                  <a:gd name="T44" fmla="*/ 55 w 103"/>
                  <a:gd name="T45" fmla="*/ 22 h 254"/>
                  <a:gd name="T46" fmla="*/ 50 w 103"/>
                  <a:gd name="T47" fmla="*/ 21 h 254"/>
                  <a:gd name="T48" fmla="*/ 45 w 103"/>
                  <a:gd name="T49" fmla="*/ 20 h 254"/>
                  <a:gd name="T50" fmla="*/ 40 w 103"/>
                  <a:gd name="T51" fmla="*/ 25 h 254"/>
                  <a:gd name="T52" fmla="*/ 33 w 103"/>
                  <a:gd name="T53" fmla="*/ 37 h 254"/>
                  <a:gd name="T54" fmla="*/ 27 w 103"/>
                  <a:gd name="T55" fmla="*/ 52 h 254"/>
                  <a:gd name="T56" fmla="*/ 22 w 103"/>
                  <a:gd name="T57" fmla="*/ 65 h 254"/>
                  <a:gd name="T58" fmla="*/ 18 w 103"/>
                  <a:gd name="T59" fmla="*/ 63 h 254"/>
                  <a:gd name="T60" fmla="*/ 31 w 103"/>
                  <a:gd name="T61" fmla="*/ 0 h 254"/>
                  <a:gd name="T62" fmla="*/ 103 w 103"/>
                  <a:gd name="T63" fmla="*/ 25 h 254"/>
                  <a:gd name="T64" fmla="*/ 90 w 103"/>
                  <a:gd name="T65" fmla="*/ 89 h 2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03" h="254">
                    <a:moveTo>
                      <a:pt x="90" y="89"/>
                    </a:moveTo>
                    <a:cubicBezTo>
                      <a:pt x="86" y="87"/>
                      <a:pt x="86" y="87"/>
                      <a:pt x="86" y="87"/>
                    </a:cubicBezTo>
                    <a:cubicBezTo>
                      <a:pt x="86" y="83"/>
                      <a:pt x="87" y="78"/>
                      <a:pt x="87" y="72"/>
                    </a:cubicBezTo>
                    <a:cubicBezTo>
                      <a:pt x="87" y="67"/>
                      <a:pt x="87" y="61"/>
                      <a:pt x="87" y="56"/>
                    </a:cubicBezTo>
                    <a:cubicBezTo>
                      <a:pt x="87" y="50"/>
                      <a:pt x="87" y="45"/>
                      <a:pt x="86" y="41"/>
                    </a:cubicBezTo>
                    <a:cubicBezTo>
                      <a:pt x="85" y="37"/>
                      <a:pt x="84" y="34"/>
                      <a:pt x="83" y="33"/>
                    </a:cubicBezTo>
                    <a:cubicBezTo>
                      <a:pt x="82" y="32"/>
                      <a:pt x="81" y="32"/>
                      <a:pt x="79" y="31"/>
                    </a:cubicBezTo>
                    <a:cubicBezTo>
                      <a:pt x="77" y="30"/>
                      <a:pt x="76" y="29"/>
                      <a:pt x="74" y="29"/>
                    </a:cubicBezTo>
                    <a:cubicBezTo>
                      <a:pt x="71" y="27"/>
                      <a:pt x="71" y="27"/>
                      <a:pt x="71" y="27"/>
                    </a:cubicBezTo>
                    <a:cubicBezTo>
                      <a:pt x="33" y="215"/>
                      <a:pt x="33" y="215"/>
                      <a:pt x="33" y="215"/>
                    </a:cubicBezTo>
                    <a:cubicBezTo>
                      <a:pt x="32" y="219"/>
                      <a:pt x="31" y="222"/>
                      <a:pt x="31" y="225"/>
                    </a:cubicBezTo>
                    <a:cubicBezTo>
                      <a:pt x="31" y="229"/>
                      <a:pt x="32" y="231"/>
                      <a:pt x="33" y="233"/>
                    </a:cubicBezTo>
                    <a:cubicBezTo>
                      <a:pt x="33" y="235"/>
                      <a:pt x="35" y="236"/>
                      <a:pt x="36" y="238"/>
                    </a:cubicBezTo>
                    <a:cubicBezTo>
                      <a:pt x="38" y="240"/>
                      <a:pt x="40" y="242"/>
                      <a:pt x="41" y="242"/>
                    </a:cubicBezTo>
                    <a:cubicBezTo>
                      <a:pt x="39" y="254"/>
                      <a:pt x="39" y="254"/>
                      <a:pt x="39" y="254"/>
                    </a:cubicBezTo>
                    <a:cubicBezTo>
                      <a:pt x="0" y="240"/>
                      <a:pt x="0" y="240"/>
                      <a:pt x="0" y="240"/>
                    </a:cubicBezTo>
                    <a:cubicBezTo>
                      <a:pt x="2" y="228"/>
                      <a:pt x="2" y="228"/>
                      <a:pt x="2" y="228"/>
                    </a:cubicBezTo>
                    <a:cubicBezTo>
                      <a:pt x="3" y="229"/>
                      <a:pt x="5" y="229"/>
                      <a:pt x="8" y="229"/>
                    </a:cubicBezTo>
                    <a:cubicBezTo>
                      <a:pt x="10" y="229"/>
                      <a:pt x="12" y="229"/>
                      <a:pt x="13" y="228"/>
                    </a:cubicBezTo>
                    <a:cubicBezTo>
                      <a:pt x="14" y="227"/>
                      <a:pt x="16" y="225"/>
                      <a:pt x="17" y="223"/>
                    </a:cubicBezTo>
                    <a:cubicBezTo>
                      <a:pt x="18" y="220"/>
                      <a:pt x="19" y="217"/>
                      <a:pt x="20" y="212"/>
                    </a:cubicBezTo>
                    <a:cubicBezTo>
                      <a:pt x="58" y="23"/>
                      <a:pt x="58" y="23"/>
                      <a:pt x="58" y="23"/>
                    </a:cubicBezTo>
                    <a:cubicBezTo>
                      <a:pt x="55" y="22"/>
                      <a:pt x="55" y="22"/>
                      <a:pt x="55" y="22"/>
                    </a:cubicBezTo>
                    <a:cubicBezTo>
                      <a:pt x="54" y="21"/>
                      <a:pt x="52" y="21"/>
                      <a:pt x="50" y="21"/>
                    </a:cubicBezTo>
                    <a:cubicBezTo>
                      <a:pt x="49" y="20"/>
                      <a:pt x="47" y="20"/>
                      <a:pt x="45" y="20"/>
                    </a:cubicBezTo>
                    <a:cubicBezTo>
                      <a:pt x="44" y="20"/>
                      <a:pt x="42" y="21"/>
                      <a:pt x="40" y="25"/>
                    </a:cubicBezTo>
                    <a:cubicBezTo>
                      <a:pt x="38" y="28"/>
                      <a:pt x="35" y="32"/>
                      <a:pt x="33" y="37"/>
                    </a:cubicBezTo>
                    <a:cubicBezTo>
                      <a:pt x="31" y="41"/>
                      <a:pt x="29" y="46"/>
                      <a:pt x="27" y="52"/>
                    </a:cubicBezTo>
                    <a:cubicBezTo>
                      <a:pt x="25" y="57"/>
                      <a:pt x="23" y="61"/>
                      <a:pt x="22" y="65"/>
                    </a:cubicBezTo>
                    <a:cubicBezTo>
                      <a:pt x="18" y="63"/>
                      <a:pt x="18" y="63"/>
                      <a:pt x="18" y="63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103" y="25"/>
                      <a:pt x="103" y="25"/>
                      <a:pt x="103" y="25"/>
                    </a:cubicBezTo>
                    <a:lnTo>
                      <a:pt x="90" y="89"/>
                    </a:ln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sz="1800"/>
              </a:p>
            </p:txBody>
          </p:sp>
          <p:sp>
            <p:nvSpPr>
              <p:cNvPr id="38" name="íṥḷíḑè">
                <a:extLst>
                  <a:ext uri="{FF2B5EF4-FFF2-40B4-BE49-F238E27FC236}">
                    <a16:creationId xmlns:a16="http://schemas.microsoft.com/office/drawing/2014/main" id="{909C4D1D-BA30-4524-9BFE-59176207CB81}"/>
                  </a:ext>
                </a:extLst>
              </p:cNvPr>
              <p:cNvSpPr/>
              <p:nvPr/>
            </p:nvSpPr>
            <p:spPr bwMode="auto">
              <a:xfrm>
                <a:off x="2876551" y="4029076"/>
                <a:ext cx="74613" cy="200025"/>
              </a:xfrm>
              <a:custGeom>
                <a:avLst/>
                <a:gdLst>
                  <a:gd name="T0" fmla="*/ 95 w 96"/>
                  <a:gd name="T1" fmla="*/ 33 h 254"/>
                  <a:gd name="T2" fmla="*/ 91 w 96"/>
                  <a:gd name="T3" fmla="*/ 34 h 254"/>
                  <a:gd name="T4" fmla="*/ 87 w 96"/>
                  <a:gd name="T5" fmla="*/ 37 h 254"/>
                  <a:gd name="T6" fmla="*/ 83 w 96"/>
                  <a:gd name="T7" fmla="*/ 43 h 254"/>
                  <a:gd name="T8" fmla="*/ 78 w 96"/>
                  <a:gd name="T9" fmla="*/ 53 h 254"/>
                  <a:gd name="T10" fmla="*/ 64 w 96"/>
                  <a:gd name="T11" fmla="*/ 89 h 254"/>
                  <a:gd name="T12" fmla="*/ 47 w 96"/>
                  <a:gd name="T13" fmla="*/ 134 h 254"/>
                  <a:gd name="T14" fmla="*/ 42 w 96"/>
                  <a:gd name="T15" fmla="*/ 151 h 254"/>
                  <a:gd name="T16" fmla="*/ 38 w 96"/>
                  <a:gd name="T17" fmla="*/ 170 h 254"/>
                  <a:gd name="T18" fmla="*/ 31 w 96"/>
                  <a:gd name="T19" fmla="*/ 215 h 254"/>
                  <a:gd name="T20" fmla="*/ 31 w 96"/>
                  <a:gd name="T21" fmla="*/ 226 h 254"/>
                  <a:gd name="T22" fmla="*/ 33 w 96"/>
                  <a:gd name="T23" fmla="*/ 234 h 254"/>
                  <a:gd name="T24" fmla="*/ 37 w 96"/>
                  <a:gd name="T25" fmla="*/ 238 h 254"/>
                  <a:gd name="T26" fmla="*/ 41 w 96"/>
                  <a:gd name="T27" fmla="*/ 242 h 254"/>
                  <a:gd name="T28" fmla="*/ 40 w 96"/>
                  <a:gd name="T29" fmla="*/ 254 h 254"/>
                  <a:gd name="T30" fmla="*/ 0 w 96"/>
                  <a:gd name="T31" fmla="*/ 244 h 254"/>
                  <a:gd name="T32" fmla="*/ 2 w 96"/>
                  <a:gd name="T33" fmla="*/ 232 h 254"/>
                  <a:gd name="T34" fmla="*/ 7 w 96"/>
                  <a:gd name="T35" fmla="*/ 232 h 254"/>
                  <a:gd name="T36" fmla="*/ 12 w 96"/>
                  <a:gd name="T37" fmla="*/ 230 h 254"/>
                  <a:gd name="T38" fmla="*/ 16 w 96"/>
                  <a:gd name="T39" fmla="*/ 224 h 254"/>
                  <a:gd name="T40" fmla="*/ 19 w 96"/>
                  <a:gd name="T41" fmla="*/ 214 h 254"/>
                  <a:gd name="T42" fmla="*/ 27 w 96"/>
                  <a:gd name="T43" fmla="*/ 156 h 254"/>
                  <a:gd name="T44" fmla="*/ 28 w 96"/>
                  <a:gd name="T45" fmla="*/ 146 h 254"/>
                  <a:gd name="T46" fmla="*/ 27 w 96"/>
                  <a:gd name="T47" fmla="*/ 129 h 254"/>
                  <a:gd name="T48" fmla="*/ 26 w 96"/>
                  <a:gd name="T49" fmla="*/ 85 h 254"/>
                  <a:gd name="T50" fmla="*/ 24 w 96"/>
                  <a:gd name="T51" fmla="*/ 44 h 254"/>
                  <a:gd name="T52" fmla="*/ 23 w 96"/>
                  <a:gd name="T53" fmla="*/ 29 h 254"/>
                  <a:gd name="T54" fmla="*/ 21 w 96"/>
                  <a:gd name="T55" fmla="*/ 19 h 254"/>
                  <a:gd name="T56" fmla="*/ 18 w 96"/>
                  <a:gd name="T57" fmla="*/ 15 h 254"/>
                  <a:gd name="T58" fmla="*/ 14 w 96"/>
                  <a:gd name="T59" fmla="*/ 12 h 254"/>
                  <a:gd name="T60" fmla="*/ 16 w 96"/>
                  <a:gd name="T61" fmla="*/ 0 h 254"/>
                  <a:gd name="T62" fmla="*/ 52 w 96"/>
                  <a:gd name="T63" fmla="*/ 9 h 254"/>
                  <a:gd name="T64" fmla="*/ 50 w 96"/>
                  <a:gd name="T65" fmla="*/ 21 h 254"/>
                  <a:gd name="T66" fmla="*/ 41 w 96"/>
                  <a:gd name="T67" fmla="*/ 21 h 254"/>
                  <a:gd name="T68" fmla="*/ 38 w 96"/>
                  <a:gd name="T69" fmla="*/ 26 h 254"/>
                  <a:gd name="T70" fmla="*/ 38 w 96"/>
                  <a:gd name="T71" fmla="*/ 30 h 254"/>
                  <a:gd name="T72" fmla="*/ 38 w 96"/>
                  <a:gd name="T73" fmla="*/ 37 h 254"/>
                  <a:gd name="T74" fmla="*/ 38 w 96"/>
                  <a:gd name="T75" fmla="*/ 47 h 254"/>
                  <a:gd name="T76" fmla="*/ 39 w 96"/>
                  <a:gd name="T77" fmla="*/ 58 h 254"/>
                  <a:gd name="T78" fmla="*/ 40 w 96"/>
                  <a:gd name="T79" fmla="*/ 90 h 254"/>
                  <a:gd name="T80" fmla="*/ 42 w 96"/>
                  <a:gd name="T81" fmla="*/ 130 h 254"/>
                  <a:gd name="T82" fmla="*/ 66 w 96"/>
                  <a:gd name="T83" fmla="*/ 68 h 254"/>
                  <a:gd name="T84" fmla="*/ 75 w 96"/>
                  <a:gd name="T85" fmla="*/ 41 h 254"/>
                  <a:gd name="T86" fmla="*/ 75 w 96"/>
                  <a:gd name="T87" fmla="*/ 34 h 254"/>
                  <a:gd name="T88" fmla="*/ 72 w 96"/>
                  <a:gd name="T89" fmla="*/ 30 h 254"/>
                  <a:gd name="T90" fmla="*/ 69 w 96"/>
                  <a:gd name="T91" fmla="*/ 27 h 254"/>
                  <a:gd name="T92" fmla="*/ 65 w 96"/>
                  <a:gd name="T93" fmla="*/ 25 h 254"/>
                  <a:gd name="T94" fmla="*/ 67 w 96"/>
                  <a:gd name="T95" fmla="*/ 13 h 254"/>
                  <a:gd name="T96" fmla="*/ 96 w 96"/>
                  <a:gd name="T97" fmla="*/ 21 h 254"/>
                  <a:gd name="T98" fmla="*/ 95 w 96"/>
                  <a:gd name="T99" fmla="*/ 33 h 2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96" h="254">
                    <a:moveTo>
                      <a:pt x="95" y="33"/>
                    </a:moveTo>
                    <a:cubicBezTo>
                      <a:pt x="94" y="33"/>
                      <a:pt x="93" y="33"/>
                      <a:pt x="91" y="34"/>
                    </a:cubicBezTo>
                    <a:cubicBezTo>
                      <a:pt x="89" y="35"/>
                      <a:pt x="88" y="36"/>
                      <a:pt x="87" y="37"/>
                    </a:cubicBezTo>
                    <a:cubicBezTo>
                      <a:pt x="85" y="40"/>
                      <a:pt x="84" y="41"/>
                      <a:pt x="83" y="43"/>
                    </a:cubicBezTo>
                    <a:cubicBezTo>
                      <a:pt x="82" y="44"/>
                      <a:pt x="81" y="48"/>
                      <a:pt x="78" y="53"/>
                    </a:cubicBezTo>
                    <a:cubicBezTo>
                      <a:pt x="73" y="65"/>
                      <a:pt x="69" y="77"/>
                      <a:pt x="64" y="89"/>
                    </a:cubicBezTo>
                    <a:cubicBezTo>
                      <a:pt x="60" y="101"/>
                      <a:pt x="54" y="116"/>
                      <a:pt x="47" y="134"/>
                    </a:cubicBezTo>
                    <a:cubicBezTo>
                      <a:pt x="45" y="141"/>
                      <a:pt x="43" y="147"/>
                      <a:pt x="42" y="151"/>
                    </a:cubicBezTo>
                    <a:cubicBezTo>
                      <a:pt x="41" y="155"/>
                      <a:pt x="40" y="161"/>
                      <a:pt x="38" y="170"/>
                    </a:cubicBezTo>
                    <a:cubicBezTo>
                      <a:pt x="31" y="215"/>
                      <a:pt x="31" y="215"/>
                      <a:pt x="31" y="215"/>
                    </a:cubicBezTo>
                    <a:cubicBezTo>
                      <a:pt x="31" y="219"/>
                      <a:pt x="31" y="223"/>
                      <a:pt x="31" y="226"/>
                    </a:cubicBezTo>
                    <a:cubicBezTo>
                      <a:pt x="31" y="229"/>
                      <a:pt x="32" y="232"/>
                      <a:pt x="33" y="234"/>
                    </a:cubicBezTo>
                    <a:cubicBezTo>
                      <a:pt x="33" y="235"/>
                      <a:pt x="35" y="236"/>
                      <a:pt x="37" y="238"/>
                    </a:cubicBezTo>
                    <a:cubicBezTo>
                      <a:pt x="38" y="240"/>
                      <a:pt x="40" y="241"/>
                      <a:pt x="41" y="242"/>
                    </a:cubicBezTo>
                    <a:cubicBezTo>
                      <a:pt x="40" y="254"/>
                      <a:pt x="40" y="254"/>
                      <a:pt x="40" y="254"/>
                    </a:cubicBezTo>
                    <a:cubicBezTo>
                      <a:pt x="0" y="244"/>
                      <a:pt x="0" y="244"/>
                      <a:pt x="0" y="244"/>
                    </a:cubicBezTo>
                    <a:cubicBezTo>
                      <a:pt x="2" y="232"/>
                      <a:pt x="2" y="232"/>
                      <a:pt x="2" y="232"/>
                    </a:cubicBezTo>
                    <a:cubicBezTo>
                      <a:pt x="3" y="232"/>
                      <a:pt x="5" y="232"/>
                      <a:pt x="7" y="232"/>
                    </a:cubicBezTo>
                    <a:cubicBezTo>
                      <a:pt x="10" y="232"/>
                      <a:pt x="11" y="231"/>
                      <a:pt x="12" y="230"/>
                    </a:cubicBezTo>
                    <a:cubicBezTo>
                      <a:pt x="14" y="229"/>
                      <a:pt x="15" y="227"/>
                      <a:pt x="16" y="224"/>
                    </a:cubicBezTo>
                    <a:cubicBezTo>
                      <a:pt x="17" y="222"/>
                      <a:pt x="18" y="218"/>
                      <a:pt x="19" y="214"/>
                    </a:cubicBezTo>
                    <a:cubicBezTo>
                      <a:pt x="27" y="156"/>
                      <a:pt x="27" y="156"/>
                      <a:pt x="27" y="156"/>
                    </a:cubicBezTo>
                    <a:cubicBezTo>
                      <a:pt x="28" y="154"/>
                      <a:pt x="28" y="151"/>
                      <a:pt x="28" y="146"/>
                    </a:cubicBezTo>
                    <a:cubicBezTo>
                      <a:pt x="28" y="141"/>
                      <a:pt x="27" y="135"/>
                      <a:pt x="27" y="129"/>
                    </a:cubicBezTo>
                    <a:cubicBezTo>
                      <a:pt x="27" y="115"/>
                      <a:pt x="26" y="101"/>
                      <a:pt x="26" y="85"/>
                    </a:cubicBezTo>
                    <a:cubicBezTo>
                      <a:pt x="25" y="69"/>
                      <a:pt x="25" y="55"/>
                      <a:pt x="24" y="44"/>
                    </a:cubicBezTo>
                    <a:cubicBezTo>
                      <a:pt x="24" y="37"/>
                      <a:pt x="23" y="32"/>
                      <a:pt x="23" y="29"/>
                    </a:cubicBezTo>
                    <a:cubicBezTo>
                      <a:pt x="22" y="25"/>
                      <a:pt x="22" y="22"/>
                      <a:pt x="21" y="19"/>
                    </a:cubicBezTo>
                    <a:cubicBezTo>
                      <a:pt x="20" y="17"/>
                      <a:pt x="19" y="16"/>
                      <a:pt x="18" y="15"/>
                    </a:cubicBezTo>
                    <a:cubicBezTo>
                      <a:pt x="17" y="13"/>
                      <a:pt x="16" y="12"/>
                      <a:pt x="14" y="12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52" y="9"/>
                      <a:pt x="52" y="9"/>
                      <a:pt x="52" y="9"/>
                    </a:cubicBezTo>
                    <a:cubicBezTo>
                      <a:pt x="50" y="21"/>
                      <a:pt x="50" y="21"/>
                      <a:pt x="50" y="21"/>
                    </a:cubicBezTo>
                    <a:cubicBezTo>
                      <a:pt x="46" y="20"/>
                      <a:pt x="43" y="20"/>
                      <a:pt x="41" y="21"/>
                    </a:cubicBezTo>
                    <a:cubicBezTo>
                      <a:pt x="39" y="22"/>
                      <a:pt x="38" y="24"/>
                      <a:pt x="38" y="26"/>
                    </a:cubicBezTo>
                    <a:cubicBezTo>
                      <a:pt x="38" y="27"/>
                      <a:pt x="38" y="28"/>
                      <a:pt x="38" y="30"/>
                    </a:cubicBezTo>
                    <a:cubicBezTo>
                      <a:pt x="38" y="32"/>
                      <a:pt x="38" y="34"/>
                      <a:pt x="38" y="37"/>
                    </a:cubicBezTo>
                    <a:cubicBezTo>
                      <a:pt x="38" y="40"/>
                      <a:pt x="38" y="43"/>
                      <a:pt x="38" y="47"/>
                    </a:cubicBezTo>
                    <a:cubicBezTo>
                      <a:pt x="38" y="51"/>
                      <a:pt x="38" y="55"/>
                      <a:pt x="39" y="58"/>
                    </a:cubicBezTo>
                    <a:cubicBezTo>
                      <a:pt x="39" y="69"/>
                      <a:pt x="39" y="79"/>
                      <a:pt x="40" y="90"/>
                    </a:cubicBezTo>
                    <a:cubicBezTo>
                      <a:pt x="40" y="100"/>
                      <a:pt x="41" y="114"/>
                      <a:pt x="42" y="130"/>
                    </a:cubicBezTo>
                    <a:cubicBezTo>
                      <a:pt x="52" y="104"/>
                      <a:pt x="60" y="83"/>
                      <a:pt x="66" y="68"/>
                    </a:cubicBezTo>
                    <a:cubicBezTo>
                      <a:pt x="71" y="53"/>
                      <a:pt x="74" y="44"/>
                      <a:pt x="75" y="41"/>
                    </a:cubicBezTo>
                    <a:cubicBezTo>
                      <a:pt x="75" y="38"/>
                      <a:pt x="75" y="36"/>
                      <a:pt x="75" y="34"/>
                    </a:cubicBezTo>
                    <a:cubicBezTo>
                      <a:pt x="74" y="32"/>
                      <a:pt x="73" y="31"/>
                      <a:pt x="72" y="30"/>
                    </a:cubicBezTo>
                    <a:cubicBezTo>
                      <a:pt x="72" y="29"/>
                      <a:pt x="70" y="28"/>
                      <a:pt x="69" y="27"/>
                    </a:cubicBezTo>
                    <a:cubicBezTo>
                      <a:pt x="68" y="26"/>
                      <a:pt x="67" y="26"/>
                      <a:pt x="65" y="25"/>
                    </a:cubicBezTo>
                    <a:cubicBezTo>
                      <a:pt x="67" y="13"/>
                      <a:pt x="67" y="13"/>
                      <a:pt x="67" y="13"/>
                    </a:cubicBezTo>
                    <a:cubicBezTo>
                      <a:pt x="96" y="21"/>
                      <a:pt x="96" y="21"/>
                      <a:pt x="96" y="21"/>
                    </a:cubicBezTo>
                    <a:lnTo>
                      <a:pt x="95" y="33"/>
                    </a:ln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sz="1800"/>
              </a:p>
            </p:txBody>
          </p:sp>
          <p:sp>
            <p:nvSpPr>
              <p:cNvPr id="39" name="iṡļiďé">
                <a:extLst>
                  <a:ext uri="{FF2B5EF4-FFF2-40B4-BE49-F238E27FC236}">
                    <a16:creationId xmlns:a16="http://schemas.microsoft.com/office/drawing/2014/main" id="{5AA3E82B-08F7-427F-B7E2-BE5071D1BDF9}"/>
                  </a:ext>
                </a:extLst>
              </p:cNvPr>
              <p:cNvSpPr/>
              <p:nvPr/>
            </p:nvSpPr>
            <p:spPr bwMode="auto">
              <a:xfrm>
                <a:off x="2973388" y="4051301"/>
                <a:ext cx="65088" cy="200025"/>
              </a:xfrm>
              <a:custGeom>
                <a:avLst/>
                <a:gdLst>
                  <a:gd name="T0" fmla="*/ 74 w 83"/>
                  <a:gd name="T1" fmla="*/ 37 h 255"/>
                  <a:gd name="T2" fmla="*/ 81 w 83"/>
                  <a:gd name="T3" fmla="*/ 78 h 255"/>
                  <a:gd name="T4" fmla="*/ 82 w 83"/>
                  <a:gd name="T5" fmla="*/ 131 h 255"/>
                  <a:gd name="T6" fmla="*/ 77 w 83"/>
                  <a:gd name="T7" fmla="*/ 183 h 255"/>
                  <a:gd name="T8" fmla="*/ 66 w 83"/>
                  <a:gd name="T9" fmla="*/ 222 h 255"/>
                  <a:gd name="T10" fmla="*/ 52 w 83"/>
                  <a:gd name="T11" fmla="*/ 247 h 255"/>
                  <a:gd name="T12" fmla="*/ 36 w 83"/>
                  <a:gd name="T13" fmla="*/ 254 h 255"/>
                  <a:gd name="T14" fmla="*/ 20 w 83"/>
                  <a:gd name="T15" fmla="*/ 244 h 255"/>
                  <a:gd name="T16" fmla="*/ 8 w 83"/>
                  <a:gd name="T17" fmla="*/ 216 h 255"/>
                  <a:gd name="T18" fmla="*/ 1 w 83"/>
                  <a:gd name="T19" fmla="*/ 175 h 255"/>
                  <a:gd name="T20" fmla="*/ 0 w 83"/>
                  <a:gd name="T21" fmla="*/ 124 h 255"/>
                  <a:gd name="T22" fmla="*/ 6 w 83"/>
                  <a:gd name="T23" fmla="*/ 72 h 255"/>
                  <a:gd name="T24" fmla="*/ 17 w 83"/>
                  <a:gd name="T25" fmla="*/ 33 h 255"/>
                  <a:gd name="T26" fmla="*/ 31 w 83"/>
                  <a:gd name="T27" fmla="*/ 8 h 255"/>
                  <a:gd name="T28" fmla="*/ 47 w 83"/>
                  <a:gd name="T29" fmla="*/ 0 h 255"/>
                  <a:gd name="T30" fmla="*/ 62 w 83"/>
                  <a:gd name="T31" fmla="*/ 10 h 255"/>
                  <a:gd name="T32" fmla="*/ 74 w 83"/>
                  <a:gd name="T33" fmla="*/ 37 h 255"/>
                  <a:gd name="T34" fmla="*/ 58 w 83"/>
                  <a:gd name="T35" fmla="*/ 208 h 255"/>
                  <a:gd name="T36" fmla="*/ 64 w 83"/>
                  <a:gd name="T37" fmla="*/ 173 h 255"/>
                  <a:gd name="T38" fmla="*/ 68 w 83"/>
                  <a:gd name="T39" fmla="*/ 130 h 255"/>
                  <a:gd name="T40" fmla="*/ 68 w 83"/>
                  <a:gd name="T41" fmla="*/ 84 h 255"/>
                  <a:gd name="T42" fmla="*/ 65 w 83"/>
                  <a:gd name="T43" fmla="*/ 48 h 255"/>
                  <a:gd name="T44" fmla="*/ 57 w 83"/>
                  <a:gd name="T45" fmla="*/ 24 h 255"/>
                  <a:gd name="T46" fmla="*/ 46 w 83"/>
                  <a:gd name="T47" fmla="*/ 15 h 255"/>
                  <a:gd name="T48" fmla="*/ 34 w 83"/>
                  <a:gd name="T49" fmla="*/ 24 h 255"/>
                  <a:gd name="T50" fmla="*/ 24 w 83"/>
                  <a:gd name="T51" fmla="*/ 48 h 255"/>
                  <a:gd name="T52" fmla="*/ 18 w 83"/>
                  <a:gd name="T53" fmla="*/ 83 h 255"/>
                  <a:gd name="T54" fmla="*/ 15 w 83"/>
                  <a:gd name="T55" fmla="*/ 126 h 255"/>
                  <a:gd name="T56" fmla="*/ 14 w 83"/>
                  <a:gd name="T57" fmla="*/ 170 h 255"/>
                  <a:gd name="T58" fmla="*/ 18 w 83"/>
                  <a:gd name="T59" fmla="*/ 206 h 255"/>
                  <a:gd name="T60" fmla="*/ 25 w 83"/>
                  <a:gd name="T61" fmla="*/ 230 h 255"/>
                  <a:gd name="T62" fmla="*/ 36 w 83"/>
                  <a:gd name="T63" fmla="*/ 239 h 255"/>
                  <a:gd name="T64" fmla="*/ 48 w 83"/>
                  <a:gd name="T65" fmla="*/ 232 h 255"/>
                  <a:gd name="T66" fmla="*/ 58 w 83"/>
                  <a:gd name="T67" fmla="*/ 208 h 2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83" h="255">
                    <a:moveTo>
                      <a:pt x="74" y="37"/>
                    </a:moveTo>
                    <a:cubicBezTo>
                      <a:pt x="78" y="48"/>
                      <a:pt x="80" y="62"/>
                      <a:pt x="81" y="78"/>
                    </a:cubicBezTo>
                    <a:cubicBezTo>
                      <a:pt x="83" y="94"/>
                      <a:pt x="83" y="112"/>
                      <a:pt x="82" y="131"/>
                    </a:cubicBezTo>
                    <a:cubicBezTo>
                      <a:pt x="81" y="150"/>
                      <a:pt x="79" y="167"/>
                      <a:pt x="77" y="183"/>
                    </a:cubicBezTo>
                    <a:cubicBezTo>
                      <a:pt x="74" y="199"/>
                      <a:pt x="70" y="212"/>
                      <a:pt x="66" y="222"/>
                    </a:cubicBezTo>
                    <a:cubicBezTo>
                      <a:pt x="62" y="233"/>
                      <a:pt x="57" y="241"/>
                      <a:pt x="52" y="247"/>
                    </a:cubicBezTo>
                    <a:cubicBezTo>
                      <a:pt x="47" y="252"/>
                      <a:pt x="41" y="255"/>
                      <a:pt x="36" y="254"/>
                    </a:cubicBezTo>
                    <a:cubicBezTo>
                      <a:pt x="30" y="254"/>
                      <a:pt x="24" y="250"/>
                      <a:pt x="20" y="244"/>
                    </a:cubicBezTo>
                    <a:cubicBezTo>
                      <a:pt x="15" y="237"/>
                      <a:pt x="11" y="228"/>
                      <a:pt x="8" y="216"/>
                    </a:cubicBezTo>
                    <a:cubicBezTo>
                      <a:pt x="5" y="205"/>
                      <a:pt x="3" y="191"/>
                      <a:pt x="1" y="175"/>
                    </a:cubicBezTo>
                    <a:cubicBezTo>
                      <a:pt x="0" y="159"/>
                      <a:pt x="0" y="142"/>
                      <a:pt x="0" y="124"/>
                    </a:cubicBezTo>
                    <a:cubicBezTo>
                      <a:pt x="1" y="105"/>
                      <a:pt x="3" y="87"/>
                      <a:pt x="6" y="72"/>
                    </a:cubicBezTo>
                    <a:cubicBezTo>
                      <a:pt x="9" y="57"/>
                      <a:pt x="12" y="44"/>
                      <a:pt x="17" y="33"/>
                    </a:cubicBezTo>
                    <a:cubicBezTo>
                      <a:pt x="21" y="22"/>
                      <a:pt x="26" y="13"/>
                      <a:pt x="31" y="8"/>
                    </a:cubicBezTo>
                    <a:cubicBezTo>
                      <a:pt x="36" y="2"/>
                      <a:pt x="41" y="0"/>
                      <a:pt x="47" y="0"/>
                    </a:cubicBezTo>
                    <a:cubicBezTo>
                      <a:pt x="53" y="1"/>
                      <a:pt x="58" y="4"/>
                      <a:pt x="62" y="10"/>
                    </a:cubicBezTo>
                    <a:cubicBezTo>
                      <a:pt x="67" y="17"/>
                      <a:pt x="71" y="26"/>
                      <a:pt x="74" y="37"/>
                    </a:cubicBezTo>
                    <a:close/>
                    <a:moveTo>
                      <a:pt x="58" y="208"/>
                    </a:moveTo>
                    <a:cubicBezTo>
                      <a:pt x="60" y="198"/>
                      <a:pt x="63" y="186"/>
                      <a:pt x="64" y="173"/>
                    </a:cubicBezTo>
                    <a:cubicBezTo>
                      <a:pt x="66" y="160"/>
                      <a:pt x="67" y="146"/>
                      <a:pt x="68" y="130"/>
                    </a:cubicBezTo>
                    <a:cubicBezTo>
                      <a:pt x="68" y="113"/>
                      <a:pt x="68" y="98"/>
                      <a:pt x="68" y="84"/>
                    </a:cubicBezTo>
                    <a:cubicBezTo>
                      <a:pt x="67" y="70"/>
                      <a:pt x="66" y="58"/>
                      <a:pt x="65" y="48"/>
                    </a:cubicBezTo>
                    <a:cubicBezTo>
                      <a:pt x="63" y="38"/>
                      <a:pt x="60" y="30"/>
                      <a:pt x="57" y="24"/>
                    </a:cubicBezTo>
                    <a:cubicBezTo>
                      <a:pt x="54" y="19"/>
                      <a:pt x="50" y="16"/>
                      <a:pt x="46" y="15"/>
                    </a:cubicBezTo>
                    <a:cubicBezTo>
                      <a:pt x="41" y="15"/>
                      <a:pt x="37" y="18"/>
                      <a:pt x="34" y="24"/>
                    </a:cubicBezTo>
                    <a:cubicBezTo>
                      <a:pt x="30" y="30"/>
                      <a:pt x="27" y="38"/>
                      <a:pt x="24" y="48"/>
                    </a:cubicBezTo>
                    <a:cubicBezTo>
                      <a:pt x="22" y="58"/>
                      <a:pt x="20" y="70"/>
                      <a:pt x="18" y="83"/>
                    </a:cubicBezTo>
                    <a:cubicBezTo>
                      <a:pt x="17" y="97"/>
                      <a:pt x="16" y="111"/>
                      <a:pt x="15" y="126"/>
                    </a:cubicBezTo>
                    <a:cubicBezTo>
                      <a:pt x="14" y="142"/>
                      <a:pt x="14" y="157"/>
                      <a:pt x="14" y="170"/>
                    </a:cubicBezTo>
                    <a:cubicBezTo>
                      <a:pt x="15" y="183"/>
                      <a:pt x="16" y="195"/>
                      <a:pt x="18" y="206"/>
                    </a:cubicBezTo>
                    <a:cubicBezTo>
                      <a:pt x="20" y="216"/>
                      <a:pt x="22" y="224"/>
                      <a:pt x="25" y="230"/>
                    </a:cubicBezTo>
                    <a:cubicBezTo>
                      <a:pt x="28" y="236"/>
                      <a:pt x="32" y="239"/>
                      <a:pt x="36" y="239"/>
                    </a:cubicBezTo>
                    <a:cubicBezTo>
                      <a:pt x="41" y="240"/>
                      <a:pt x="45" y="237"/>
                      <a:pt x="48" y="232"/>
                    </a:cubicBezTo>
                    <a:cubicBezTo>
                      <a:pt x="52" y="226"/>
                      <a:pt x="55" y="218"/>
                      <a:pt x="58" y="208"/>
                    </a:cubicBez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sz="1800"/>
              </a:p>
            </p:txBody>
          </p:sp>
          <p:sp>
            <p:nvSpPr>
              <p:cNvPr id="40" name="îṥļîḍè">
                <a:extLst>
                  <a:ext uri="{FF2B5EF4-FFF2-40B4-BE49-F238E27FC236}">
                    <a16:creationId xmlns:a16="http://schemas.microsoft.com/office/drawing/2014/main" id="{3A66E6C0-3FEA-45A0-84DA-A3CE05F2C618}"/>
                  </a:ext>
                </a:extLst>
              </p:cNvPr>
              <p:cNvSpPr/>
              <p:nvPr/>
            </p:nvSpPr>
            <p:spPr bwMode="auto">
              <a:xfrm>
                <a:off x="3033713" y="4057651"/>
                <a:ext cx="52388" cy="190500"/>
              </a:xfrm>
              <a:custGeom>
                <a:avLst/>
                <a:gdLst>
                  <a:gd name="T0" fmla="*/ 67 w 67"/>
                  <a:gd name="T1" fmla="*/ 61 h 243"/>
                  <a:gd name="T2" fmla="*/ 62 w 67"/>
                  <a:gd name="T3" fmla="*/ 61 h 243"/>
                  <a:gd name="T4" fmla="*/ 57 w 67"/>
                  <a:gd name="T5" fmla="*/ 32 h 243"/>
                  <a:gd name="T6" fmla="*/ 50 w 67"/>
                  <a:gd name="T7" fmla="*/ 15 h 243"/>
                  <a:gd name="T8" fmla="*/ 45 w 67"/>
                  <a:gd name="T9" fmla="*/ 14 h 243"/>
                  <a:gd name="T10" fmla="*/ 39 w 67"/>
                  <a:gd name="T11" fmla="*/ 14 h 243"/>
                  <a:gd name="T12" fmla="*/ 25 w 67"/>
                  <a:gd name="T13" fmla="*/ 14 h 243"/>
                  <a:gd name="T14" fmla="*/ 25 w 67"/>
                  <a:gd name="T15" fmla="*/ 111 h 243"/>
                  <a:gd name="T16" fmla="*/ 35 w 67"/>
                  <a:gd name="T17" fmla="*/ 111 h 243"/>
                  <a:gd name="T18" fmla="*/ 42 w 67"/>
                  <a:gd name="T19" fmla="*/ 109 h 243"/>
                  <a:gd name="T20" fmla="*/ 46 w 67"/>
                  <a:gd name="T21" fmla="*/ 101 h 243"/>
                  <a:gd name="T22" fmla="*/ 48 w 67"/>
                  <a:gd name="T23" fmla="*/ 89 h 243"/>
                  <a:gd name="T24" fmla="*/ 49 w 67"/>
                  <a:gd name="T25" fmla="*/ 72 h 243"/>
                  <a:gd name="T26" fmla="*/ 54 w 67"/>
                  <a:gd name="T27" fmla="*/ 72 h 243"/>
                  <a:gd name="T28" fmla="*/ 54 w 67"/>
                  <a:gd name="T29" fmla="*/ 167 h 243"/>
                  <a:gd name="T30" fmla="*/ 49 w 67"/>
                  <a:gd name="T31" fmla="*/ 167 h 243"/>
                  <a:gd name="T32" fmla="*/ 48 w 67"/>
                  <a:gd name="T33" fmla="*/ 150 h 243"/>
                  <a:gd name="T34" fmla="*/ 46 w 67"/>
                  <a:gd name="T35" fmla="*/ 136 h 243"/>
                  <a:gd name="T36" fmla="*/ 41 w 67"/>
                  <a:gd name="T37" fmla="*/ 128 h 243"/>
                  <a:gd name="T38" fmla="*/ 35 w 67"/>
                  <a:gd name="T39" fmla="*/ 125 h 243"/>
                  <a:gd name="T40" fmla="*/ 25 w 67"/>
                  <a:gd name="T41" fmla="*/ 125 h 243"/>
                  <a:gd name="T42" fmla="*/ 25 w 67"/>
                  <a:gd name="T43" fmla="*/ 209 h 243"/>
                  <a:gd name="T44" fmla="*/ 26 w 67"/>
                  <a:gd name="T45" fmla="*/ 219 h 243"/>
                  <a:gd name="T46" fmla="*/ 29 w 67"/>
                  <a:gd name="T47" fmla="*/ 226 h 243"/>
                  <a:gd name="T48" fmla="*/ 32 w 67"/>
                  <a:gd name="T49" fmla="*/ 229 h 243"/>
                  <a:gd name="T50" fmla="*/ 37 w 67"/>
                  <a:gd name="T51" fmla="*/ 231 h 243"/>
                  <a:gd name="T52" fmla="*/ 37 w 67"/>
                  <a:gd name="T53" fmla="*/ 243 h 243"/>
                  <a:gd name="T54" fmla="*/ 0 w 67"/>
                  <a:gd name="T55" fmla="*/ 243 h 243"/>
                  <a:gd name="T56" fmla="*/ 0 w 67"/>
                  <a:gd name="T57" fmla="*/ 231 h 243"/>
                  <a:gd name="T58" fmla="*/ 5 w 67"/>
                  <a:gd name="T59" fmla="*/ 230 h 243"/>
                  <a:gd name="T60" fmla="*/ 9 w 67"/>
                  <a:gd name="T61" fmla="*/ 228 h 243"/>
                  <a:gd name="T62" fmla="*/ 11 w 67"/>
                  <a:gd name="T63" fmla="*/ 221 h 243"/>
                  <a:gd name="T64" fmla="*/ 12 w 67"/>
                  <a:gd name="T65" fmla="*/ 211 h 243"/>
                  <a:gd name="T66" fmla="*/ 12 w 67"/>
                  <a:gd name="T67" fmla="*/ 36 h 243"/>
                  <a:gd name="T68" fmla="*/ 12 w 67"/>
                  <a:gd name="T69" fmla="*/ 26 h 243"/>
                  <a:gd name="T70" fmla="*/ 9 w 67"/>
                  <a:gd name="T71" fmla="*/ 18 h 243"/>
                  <a:gd name="T72" fmla="*/ 4 w 67"/>
                  <a:gd name="T73" fmla="*/ 15 h 243"/>
                  <a:gd name="T74" fmla="*/ 0 w 67"/>
                  <a:gd name="T75" fmla="*/ 12 h 243"/>
                  <a:gd name="T76" fmla="*/ 0 w 67"/>
                  <a:gd name="T77" fmla="*/ 0 h 243"/>
                  <a:gd name="T78" fmla="*/ 67 w 67"/>
                  <a:gd name="T79" fmla="*/ 0 h 243"/>
                  <a:gd name="T80" fmla="*/ 67 w 67"/>
                  <a:gd name="T81" fmla="*/ 61 h 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67" h="243">
                    <a:moveTo>
                      <a:pt x="67" y="61"/>
                    </a:moveTo>
                    <a:cubicBezTo>
                      <a:pt x="62" y="61"/>
                      <a:pt x="62" y="61"/>
                      <a:pt x="62" y="61"/>
                    </a:cubicBezTo>
                    <a:cubicBezTo>
                      <a:pt x="62" y="52"/>
                      <a:pt x="60" y="42"/>
                      <a:pt x="57" y="32"/>
                    </a:cubicBezTo>
                    <a:cubicBezTo>
                      <a:pt x="55" y="22"/>
                      <a:pt x="52" y="16"/>
                      <a:pt x="50" y="15"/>
                    </a:cubicBezTo>
                    <a:cubicBezTo>
                      <a:pt x="48" y="15"/>
                      <a:pt x="47" y="14"/>
                      <a:pt x="45" y="14"/>
                    </a:cubicBezTo>
                    <a:cubicBezTo>
                      <a:pt x="43" y="14"/>
                      <a:pt x="42" y="14"/>
                      <a:pt x="39" y="14"/>
                    </a:cubicBezTo>
                    <a:cubicBezTo>
                      <a:pt x="25" y="14"/>
                      <a:pt x="25" y="14"/>
                      <a:pt x="25" y="14"/>
                    </a:cubicBezTo>
                    <a:cubicBezTo>
                      <a:pt x="25" y="111"/>
                      <a:pt x="25" y="111"/>
                      <a:pt x="25" y="111"/>
                    </a:cubicBezTo>
                    <a:cubicBezTo>
                      <a:pt x="35" y="111"/>
                      <a:pt x="35" y="111"/>
                      <a:pt x="35" y="111"/>
                    </a:cubicBezTo>
                    <a:cubicBezTo>
                      <a:pt x="38" y="111"/>
                      <a:pt x="40" y="111"/>
                      <a:pt x="42" y="109"/>
                    </a:cubicBezTo>
                    <a:cubicBezTo>
                      <a:pt x="43" y="107"/>
                      <a:pt x="45" y="104"/>
                      <a:pt x="46" y="101"/>
                    </a:cubicBezTo>
                    <a:cubicBezTo>
                      <a:pt x="47" y="98"/>
                      <a:pt x="47" y="94"/>
                      <a:pt x="48" y="89"/>
                    </a:cubicBezTo>
                    <a:cubicBezTo>
                      <a:pt x="49" y="84"/>
                      <a:pt x="49" y="78"/>
                      <a:pt x="49" y="72"/>
                    </a:cubicBezTo>
                    <a:cubicBezTo>
                      <a:pt x="54" y="72"/>
                      <a:pt x="54" y="72"/>
                      <a:pt x="54" y="72"/>
                    </a:cubicBezTo>
                    <a:cubicBezTo>
                      <a:pt x="54" y="167"/>
                      <a:pt x="54" y="167"/>
                      <a:pt x="54" y="167"/>
                    </a:cubicBezTo>
                    <a:cubicBezTo>
                      <a:pt x="49" y="167"/>
                      <a:pt x="49" y="167"/>
                      <a:pt x="49" y="167"/>
                    </a:cubicBezTo>
                    <a:cubicBezTo>
                      <a:pt x="49" y="162"/>
                      <a:pt x="49" y="157"/>
                      <a:pt x="48" y="150"/>
                    </a:cubicBezTo>
                    <a:cubicBezTo>
                      <a:pt x="47" y="144"/>
                      <a:pt x="47" y="139"/>
                      <a:pt x="46" y="136"/>
                    </a:cubicBezTo>
                    <a:cubicBezTo>
                      <a:pt x="45" y="132"/>
                      <a:pt x="43" y="129"/>
                      <a:pt x="41" y="128"/>
                    </a:cubicBezTo>
                    <a:cubicBezTo>
                      <a:pt x="40" y="126"/>
                      <a:pt x="37" y="125"/>
                      <a:pt x="35" y="125"/>
                    </a:cubicBezTo>
                    <a:cubicBezTo>
                      <a:pt x="25" y="125"/>
                      <a:pt x="25" y="125"/>
                      <a:pt x="25" y="125"/>
                    </a:cubicBezTo>
                    <a:cubicBezTo>
                      <a:pt x="25" y="209"/>
                      <a:pt x="25" y="209"/>
                      <a:pt x="25" y="209"/>
                    </a:cubicBezTo>
                    <a:cubicBezTo>
                      <a:pt x="25" y="213"/>
                      <a:pt x="25" y="216"/>
                      <a:pt x="26" y="219"/>
                    </a:cubicBezTo>
                    <a:cubicBezTo>
                      <a:pt x="26" y="222"/>
                      <a:pt x="27" y="225"/>
                      <a:pt x="29" y="226"/>
                    </a:cubicBezTo>
                    <a:cubicBezTo>
                      <a:pt x="29" y="227"/>
                      <a:pt x="30" y="228"/>
                      <a:pt x="32" y="229"/>
                    </a:cubicBezTo>
                    <a:cubicBezTo>
                      <a:pt x="34" y="230"/>
                      <a:pt x="36" y="231"/>
                      <a:pt x="37" y="231"/>
                    </a:cubicBezTo>
                    <a:cubicBezTo>
                      <a:pt x="37" y="243"/>
                      <a:pt x="37" y="243"/>
                      <a:pt x="37" y="243"/>
                    </a:cubicBezTo>
                    <a:cubicBezTo>
                      <a:pt x="0" y="243"/>
                      <a:pt x="0" y="243"/>
                      <a:pt x="0" y="243"/>
                    </a:cubicBezTo>
                    <a:cubicBezTo>
                      <a:pt x="0" y="231"/>
                      <a:pt x="0" y="231"/>
                      <a:pt x="0" y="231"/>
                    </a:cubicBezTo>
                    <a:cubicBezTo>
                      <a:pt x="1" y="231"/>
                      <a:pt x="3" y="231"/>
                      <a:pt x="5" y="230"/>
                    </a:cubicBezTo>
                    <a:cubicBezTo>
                      <a:pt x="7" y="230"/>
                      <a:pt x="8" y="229"/>
                      <a:pt x="9" y="228"/>
                    </a:cubicBezTo>
                    <a:cubicBezTo>
                      <a:pt x="10" y="227"/>
                      <a:pt x="11" y="224"/>
                      <a:pt x="11" y="221"/>
                    </a:cubicBezTo>
                    <a:cubicBezTo>
                      <a:pt x="12" y="219"/>
                      <a:pt x="12" y="215"/>
                      <a:pt x="12" y="211"/>
                    </a:cubicBezTo>
                    <a:cubicBezTo>
                      <a:pt x="12" y="36"/>
                      <a:pt x="12" y="36"/>
                      <a:pt x="12" y="36"/>
                    </a:cubicBezTo>
                    <a:cubicBezTo>
                      <a:pt x="12" y="32"/>
                      <a:pt x="12" y="28"/>
                      <a:pt x="12" y="26"/>
                    </a:cubicBezTo>
                    <a:cubicBezTo>
                      <a:pt x="11" y="23"/>
                      <a:pt x="10" y="20"/>
                      <a:pt x="9" y="18"/>
                    </a:cubicBezTo>
                    <a:cubicBezTo>
                      <a:pt x="8" y="17"/>
                      <a:pt x="6" y="16"/>
                      <a:pt x="4" y="15"/>
                    </a:cubicBezTo>
                    <a:cubicBezTo>
                      <a:pt x="3" y="13"/>
                      <a:pt x="1" y="13"/>
                      <a:pt x="0" y="1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67" y="0"/>
                      <a:pt x="67" y="0"/>
                      <a:pt x="67" y="0"/>
                    </a:cubicBezTo>
                    <a:lnTo>
                      <a:pt x="67" y="61"/>
                    </a:ln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sz="1800"/>
              </a:p>
            </p:txBody>
          </p:sp>
          <p:sp>
            <p:nvSpPr>
              <p:cNvPr id="41" name="îsḻiḍê">
                <a:extLst>
                  <a:ext uri="{FF2B5EF4-FFF2-40B4-BE49-F238E27FC236}">
                    <a16:creationId xmlns:a16="http://schemas.microsoft.com/office/drawing/2014/main" id="{A5117214-71ED-498D-AFF8-ABDA81A3AC72}"/>
                  </a:ext>
                </a:extLst>
              </p:cNvPr>
              <p:cNvSpPr/>
              <p:nvPr/>
            </p:nvSpPr>
            <p:spPr bwMode="auto">
              <a:xfrm>
                <a:off x="3124201" y="4059238"/>
                <a:ext cx="53975" cy="198438"/>
              </a:xfrm>
              <a:custGeom>
                <a:avLst/>
                <a:gdLst>
                  <a:gd name="T0" fmla="*/ 57 w 68"/>
                  <a:gd name="T1" fmla="*/ 132 h 252"/>
                  <a:gd name="T2" fmla="*/ 63 w 68"/>
                  <a:gd name="T3" fmla="*/ 150 h 252"/>
                  <a:gd name="T4" fmla="*/ 66 w 68"/>
                  <a:gd name="T5" fmla="*/ 174 h 252"/>
                  <a:gd name="T6" fmla="*/ 63 w 68"/>
                  <a:gd name="T7" fmla="*/ 228 h 252"/>
                  <a:gd name="T8" fmla="*/ 44 w 68"/>
                  <a:gd name="T9" fmla="*/ 252 h 252"/>
                  <a:gd name="T10" fmla="*/ 32 w 68"/>
                  <a:gd name="T11" fmla="*/ 248 h 252"/>
                  <a:gd name="T12" fmla="*/ 21 w 68"/>
                  <a:gd name="T13" fmla="*/ 238 h 252"/>
                  <a:gd name="T14" fmla="*/ 20 w 68"/>
                  <a:gd name="T15" fmla="*/ 251 h 252"/>
                  <a:gd name="T16" fmla="*/ 15 w 68"/>
                  <a:gd name="T17" fmla="*/ 251 h 252"/>
                  <a:gd name="T18" fmla="*/ 7 w 68"/>
                  <a:gd name="T19" fmla="*/ 169 h 252"/>
                  <a:gd name="T20" fmla="*/ 12 w 68"/>
                  <a:gd name="T21" fmla="*/ 168 h 252"/>
                  <a:gd name="T22" fmla="*/ 18 w 68"/>
                  <a:gd name="T23" fmla="*/ 195 h 252"/>
                  <a:gd name="T24" fmla="*/ 25 w 68"/>
                  <a:gd name="T25" fmla="*/ 217 h 252"/>
                  <a:gd name="T26" fmla="*/ 34 w 68"/>
                  <a:gd name="T27" fmla="*/ 232 h 252"/>
                  <a:gd name="T28" fmla="*/ 44 w 68"/>
                  <a:gd name="T29" fmla="*/ 237 h 252"/>
                  <a:gd name="T30" fmla="*/ 51 w 68"/>
                  <a:gd name="T31" fmla="*/ 233 h 252"/>
                  <a:gd name="T32" fmla="*/ 55 w 68"/>
                  <a:gd name="T33" fmla="*/ 223 h 252"/>
                  <a:gd name="T34" fmla="*/ 57 w 68"/>
                  <a:gd name="T35" fmla="*/ 210 h 252"/>
                  <a:gd name="T36" fmla="*/ 56 w 68"/>
                  <a:gd name="T37" fmla="*/ 192 h 252"/>
                  <a:gd name="T38" fmla="*/ 51 w 68"/>
                  <a:gd name="T39" fmla="*/ 165 h 252"/>
                  <a:gd name="T40" fmla="*/ 40 w 68"/>
                  <a:gd name="T41" fmla="*/ 148 h 252"/>
                  <a:gd name="T42" fmla="*/ 31 w 68"/>
                  <a:gd name="T43" fmla="*/ 139 h 252"/>
                  <a:gd name="T44" fmla="*/ 21 w 68"/>
                  <a:gd name="T45" fmla="*/ 131 h 252"/>
                  <a:gd name="T46" fmla="*/ 8 w 68"/>
                  <a:gd name="T47" fmla="*/ 108 h 252"/>
                  <a:gd name="T48" fmla="*/ 0 w 68"/>
                  <a:gd name="T49" fmla="*/ 70 h 252"/>
                  <a:gd name="T50" fmla="*/ 0 w 68"/>
                  <a:gd name="T51" fmla="*/ 44 h 252"/>
                  <a:gd name="T52" fmla="*/ 4 w 68"/>
                  <a:gd name="T53" fmla="*/ 22 h 252"/>
                  <a:gd name="T54" fmla="*/ 11 w 68"/>
                  <a:gd name="T55" fmla="*/ 7 h 252"/>
                  <a:gd name="T56" fmla="*/ 20 w 68"/>
                  <a:gd name="T57" fmla="*/ 0 h 252"/>
                  <a:gd name="T58" fmla="*/ 31 w 68"/>
                  <a:gd name="T59" fmla="*/ 4 h 252"/>
                  <a:gd name="T60" fmla="*/ 41 w 68"/>
                  <a:gd name="T61" fmla="*/ 14 h 252"/>
                  <a:gd name="T62" fmla="*/ 42 w 68"/>
                  <a:gd name="T63" fmla="*/ 2 h 252"/>
                  <a:gd name="T64" fmla="*/ 47 w 68"/>
                  <a:gd name="T65" fmla="*/ 2 h 252"/>
                  <a:gd name="T66" fmla="*/ 54 w 68"/>
                  <a:gd name="T67" fmla="*/ 82 h 252"/>
                  <a:gd name="T68" fmla="*/ 50 w 68"/>
                  <a:gd name="T69" fmla="*/ 82 h 252"/>
                  <a:gd name="T70" fmla="*/ 44 w 68"/>
                  <a:gd name="T71" fmla="*/ 57 h 252"/>
                  <a:gd name="T72" fmla="*/ 38 w 68"/>
                  <a:gd name="T73" fmla="*/ 34 h 252"/>
                  <a:gd name="T74" fmla="*/ 30 w 68"/>
                  <a:gd name="T75" fmla="*/ 20 h 252"/>
                  <a:gd name="T76" fmla="*/ 21 w 68"/>
                  <a:gd name="T77" fmla="*/ 15 h 252"/>
                  <a:gd name="T78" fmla="*/ 12 w 68"/>
                  <a:gd name="T79" fmla="*/ 27 h 252"/>
                  <a:gd name="T80" fmla="*/ 10 w 68"/>
                  <a:gd name="T81" fmla="*/ 53 h 252"/>
                  <a:gd name="T82" fmla="*/ 15 w 68"/>
                  <a:gd name="T83" fmla="*/ 78 h 252"/>
                  <a:gd name="T84" fmla="*/ 24 w 68"/>
                  <a:gd name="T85" fmla="*/ 94 h 252"/>
                  <a:gd name="T86" fmla="*/ 34 w 68"/>
                  <a:gd name="T87" fmla="*/ 103 h 252"/>
                  <a:gd name="T88" fmla="*/ 43 w 68"/>
                  <a:gd name="T89" fmla="*/ 111 h 252"/>
                  <a:gd name="T90" fmla="*/ 50 w 68"/>
                  <a:gd name="T91" fmla="*/ 120 h 252"/>
                  <a:gd name="T92" fmla="*/ 57 w 68"/>
                  <a:gd name="T93" fmla="*/ 132 h 2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68" h="252">
                    <a:moveTo>
                      <a:pt x="57" y="132"/>
                    </a:moveTo>
                    <a:cubicBezTo>
                      <a:pt x="60" y="138"/>
                      <a:pt x="61" y="144"/>
                      <a:pt x="63" y="150"/>
                    </a:cubicBezTo>
                    <a:cubicBezTo>
                      <a:pt x="64" y="157"/>
                      <a:pt x="65" y="165"/>
                      <a:pt x="66" y="174"/>
                    </a:cubicBezTo>
                    <a:cubicBezTo>
                      <a:pt x="68" y="195"/>
                      <a:pt x="67" y="213"/>
                      <a:pt x="63" y="228"/>
                    </a:cubicBezTo>
                    <a:cubicBezTo>
                      <a:pt x="58" y="243"/>
                      <a:pt x="52" y="250"/>
                      <a:pt x="44" y="252"/>
                    </a:cubicBezTo>
                    <a:cubicBezTo>
                      <a:pt x="40" y="252"/>
                      <a:pt x="36" y="251"/>
                      <a:pt x="32" y="248"/>
                    </a:cubicBezTo>
                    <a:cubicBezTo>
                      <a:pt x="28" y="246"/>
                      <a:pt x="24" y="242"/>
                      <a:pt x="21" y="238"/>
                    </a:cubicBezTo>
                    <a:cubicBezTo>
                      <a:pt x="20" y="251"/>
                      <a:pt x="20" y="251"/>
                      <a:pt x="20" y="251"/>
                    </a:cubicBezTo>
                    <a:cubicBezTo>
                      <a:pt x="15" y="251"/>
                      <a:pt x="15" y="251"/>
                      <a:pt x="15" y="251"/>
                    </a:cubicBezTo>
                    <a:cubicBezTo>
                      <a:pt x="7" y="169"/>
                      <a:pt x="7" y="169"/>
                      <a:pt x="7" y="169"/>
                    </a:cubicBezTo>
                    <a:cubicBezTo>
                      <a:pt x="12" y="168"/>
                      <a:pt x="12" y="168"/>
                      <a:pt x="12" y="168"/>
                    </a:cubicBezTo>
                    <a:cubicBezTo>
                      <a:pt x="14" y="178"/>
                      <a:pt x="16" y="187"/>
                      <a:pt x="18" y="195"/>
                    </a:cubicBezTo>
                    <a:cubicBezTo>
                      <a:pt x="20" y="203"/>
                      <a:pt x="22" y="211"/>
                      <a:pt x="25" y="217"/>
                    </a:cubicBezTo>
                    <a:cubicBezTo>
                      <a:pt x="28" y="224"/>
                      <a:pt x="31" y="229"/>
                      <a:pt x="34" y="232"/>
                    </a:cubicBezTo>
                    <a:cubicBezTo>
                      <a:pt x="37" y="236"/>
                      <a:pt x="40" y="237"/>
                      <a:pt x="44" y="237"/>
                    </a:cubicBezTo>
                    <a:cubicBezTo>
                      <a:pt x="47" y="236"/>
                      <a:pt x="49" y="235"/>
                      <a:pt x="51" y="233"/>
                    </a:cubicBezTo>
                    <a:cubicBezTo>
                      <a:pt x="53" y="230"/>
                      <a:pt x="54" y="227"/>
                      <a:pt x="55" y="223"/>
                    </a:cubicBezTo>
                    <a:cubicBezTo>
                      <a:pt x="56" y="219"/>
                      <a:pt x="56" y="215"/>
                      <a:pt x="57" y="210"/>
                    </a:cubicBezTo>
                    <a:cubicBezTo>
                      <a:pt x="57" y="204"/>
                      <a:pt x="57" y="199"/>
                      <a:pt x="56" y="192"/>
                    </a:cubicBezTo>
                    <a:cubicBezTo>
                      <a:pt x="55" y="182"/>
                      <a:pt x="53" y="173"/>
                      <a:pt x="51" y="165"/>
                    </a:cubicBezTo>
                    <a:cubicBezTo>
                      <a:pt x="48" y="157"/>
                      <a:pt x="45" y="152"/>
                      <a:pt x="40" y="148"/>
                    </a:cubicBezTo>
                    <a:cubicBezTo>
                      <a:pt x="38" y="145"/>
                      <a:pt x="34" y="142"/>
                      <a:pt x="31" y="139"/>
                    </a:cubicBezTo>
                    <a:cubicBezTo>
                      <a:pt x="27" y="136"/>
                      <a:pt x="24" y="133"/>
                      <a:pt x="21" y="131"/>
                    </a:cubicBezTo>
                    <a:cubicBezTo>
                      <a:pt x="16" y="125"/>
                      <a:pt x="11" y="118"/>
                      <a:pt x="8" y="108"/>
                    </a:cubicBezTo>
                    <a:cubicBezTo>
                      <a:pt x="4" y="99"/>
                      <a:pt x="2" y="86"/>
                      <a:pt x="0" y="70"/>
                    </a:cubicBezTo>
                    <a:cubicBezTo>
                      <a:pt x="0" y="61"/>
                      <a:pt x="0" y="52"/>
                      <a:pt x="0" y="44"/>
                    </a:cubicBezTo>
                    <a:cubicBezTo>
                      <a:pt x="1" y="36"/>
                      <a:pt x="2" y="28"/>
                      <a:pt x="4" y="22"/>
                    </a:cubicBezTo>
                    <a:cubicBezTo>
                      <a:pt x="6" y="16"/>
                      <a:pt x="8" y="11"/>
                      <a:pt x="11" y="7"/>
                    </a:cubicBezTo>
                    <a:cubicBezTo>
                      <a:pt x="14" y="3"/>
                      <a:pt x="17" y="1"/>
                      <a:pt x="20" y="0"/>
                    </a:cubicBezTo>
                    <a:cubicBezTo>
                      <a:pt x="24" y="0"/>
                      <a:pt x="28" y="1"/>
                      <a:pt x="31" y="4"/>
                    </a:cubicBezTo>
                    <a:cubicBezTo>
                      <a:pt x="35" y="7"/>
                      <a:pt x="38" y="10"/>
                      <a:pt x="41" y="14"/>
                    </a:cubicBezTo>
                    <a:cubicBezTo>
                      <a:pt x="42" y="2"/>
                      <a:pt x="42" y="2"/>
                      <a:pt x="42" y="2"/>
                    </a:cubicBezTo>
                    <a:cubicBezTo>
                      <a:pt x="47" y="2"/>
                      <a:pt x="47" y="2"/>
                      <a:pt x="47" y="2"/>
                    </a:cubicBezTo>
                    <a:cubicBezTo>
                      <a:pt x="54" y="82"/>
                      <a:pt x="54" y="82"/>
                      <a:pt x="54" y="82"/>
                    </a:cubicBezTo>
                    <a:cubicBezTo>
                      <a:pt x="50" y="82"/>
                      <a:pt x="50" y="82"/>
                      <a:pt x="50" y="82"/>
                    </a:cubicBezTo>
                    <a:cubicBezTo>
                      <a:pt x="48" y="73"/>
                      <a:pt x="46" y="65"/>
                      <a:pt x="44" y="57"/>
                    </a:cubicBezTo>
                    <a:cubicBezTo>
                      <a:pt x="42" y="48"/>
                      <a:pt x="40" y="41"/>
                      <a:pt x="38" y="34"/>
                    </a:cubicBezTo>
                    <a:cubicBezTo>
                      <a:pt x="36" y="28"/>
                      <a:pt x="33" y="23"/>
                      <a:pt x="30" y="20"/>
                    </a:cubicBezTo>
                    <a:cubicBezTo>
                      <a:pt x="28" y="16"/>
                      <a:pt x="24" y="15"/>
                      <a:pt x="21" y="15"/>
                    </a:cubicBezTo>
                    <a:cubicBezTo>
                      <a:pt x="17" y="16"/>
                      <a:pt x="14" y="20"/>
                      <a:pt x="12" y="27"/>
                    </a:cubicBezTo>
                    <a:cubicBezTo>
                      <a:pt x="10" y="34"/>
                      <a:pt x="9" y="43"/>
                      <a:pt x="10" y="53"/>
                    </a:cubicBezTo>
                    <a:cubicBezTo>
                      <a:pt x="11" y="63"/>
                      <a:pt x="13" y="72"/>
                      <a:pt x="15" y="78"/>
                    </a:cubicBezTo>
                    <a:cubicBezTo>
                      <a:pt x="17" y="85"/>
                      <a:pt x="20" y="90"/>
                      <a:pt x="24" y="94"/>
                    </a:cubicBezTo>
                    <a:cubicBezTo>
                      <a:pt x="27" y="98"/>
                      <a:pt x="31" y="101"/>
                      <a:pt x="34" y="103"/>
                    </a:cubicBezTo>
                    <a:cubicBezTo>
                      <a:pt x="37" y="106"/>
                      <a:pt x="40" y="108"/>
                      <a:pt x="43" y="111"/>
                    </a:cubicBezTo>
                    <a:cubicBezTo>
                      <a:pt x="45" y="114"/>
                      <a:pt x="48" y="117"/>
                      <a:pt x="50" y="120"/>
                    </a:cubicBezTo>
                    <a:cubicBezTo>
                      <a:pt x="53" y="124"/>
                      <a:pt x="55" y="128"/>
                      <a:pt x="57" y="132"/>
                    </a:cubicBez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sz="1800"/>
              </a:p>
            </p:txBody>
          </p:sp>
          <p:sp>
            <p:nvSpPr>
              <p:cNvPr id="42" name="îṣ1iḍé">
                <a:extLst>
                  <a:ext uri="{FF2B5EF4-FFF2-40B4-BE49-F238E27FC236}">
                    <a16:creationId xmlns:a16="http://schemas.microsoft.com/office/drawing/2014/main" id="{C9D65439-B53E-4BFF-B268-C9C03F972BE8}"/>
                  </a:ext>
                </a:extLst>
              </p:cNvPr>
              <p:cNvSpPr/>
              <p:nvPr/>
            </p:nvSpPr>
            <p:spPr bwMode="auto">
              <a:xfrm>
                <a:off x="3171826" y="4054476"/>
                <a:ext cx="65088" cy="198438"/>
              </a:xfrm>
              <a:custGeom>
                <a:avLst/>
                <a:gdLst>
                  <a:gd name="T0" fmla="*/ 60 w 84"/>
                  <a:gd name="T1" fmla="*/ 251 h 253"/>
                  <a:gd name="T2" fmla="*/ 44 w 84"/>
                  <a:gd name="T3" fmla="*/ 247 h 253"/>
                  <a:gd name="T4" fmla="*/ 29 w 84"/>
                  <a:gd name="T5" fmla="*/ 225 h 253"/>
                  <a:gd name="T6" fmla="*/ 15 w 84"/>
                  <a:gd name="T7" fmla="*/ 189 h 253"/>
                  <a:gd name="T8" fmla="*/ 4 w 84"/>
                  <a:gd name="T9" fmla="*/ 138 h 253"/>
                  <a:gd name="T10" fmla="*/ 0 w 84"/>
                  <a:gd name="T11" fmla="*/ 85 h 253"/>
                  <a:gd name="T12" fmla="*/ 3 w 84"/>
                  <a:gd name="T13" fmla="*/ 43 h 253"/>
                  <a:gd name="T14" fmla="*/ 12 w 84"/>
                  <a:gd name="T15" fmla="*/ 14 h 253"/>
                  <a:gd name="T16" fmla="*/ 26 w 84"/>
                  <a:gd name="T17" fmla="*/ 1 h 253"/>
                  <a:gd name="T18" fmla="*/ 38 w 84"/>
                  <a:gd name="T19" fmla="*/ 3 h 253"/>
                  <a:gd name="T20" fmla="*/ 49 w 84"/>
                  <a:gd name="T21" fmla="*/ 13 h 253"/>
                  <a:gd name="T22" fmla="*/ 50 w 84"/>
                  <a:gd name="T23" fmla="*/ 1 h 253"/>
                  <a:gd name="T24" fmla="*/ 55 w 84"/>
                  <a:gd name="T25" fmla="*/ 0 h 253"/>
                  <a:gd name="T26" fmla="*/ 68 w 84"/>
                  <a:gd name="T27" fmla="*/ 85 h 253"/>
                  <a:gd name="T28" fmla="*/ 63 w 84"/>
                  <a:gd name="T29" fmla="*/ 86 h 253"/>
                  <a:gd name="T30" fmla="*/ 56 w 84"/>
                  <a:gd name="T31" fmla="*/ 60 h 253"/>
                  <a:gd name="T32" fmla="*/ 48 w 84"/>
                  <a:gd name="T33" fmla="*/ 36 h 253"/>
                  <a:gd name="T34" fmla="*/ 39 w 84"/>
                  <a:gd name="T35" fmla="*/ 20 h 253"/>
                  <a:gd name="T36" fmla="*/ 29 w 84"/>
                  <a:gd name="T37" fmla="*/ 15 h 253"/>
                  <a:gd name="T38" fmla="*/ 19 w 84"/>
                  <a:gd name="T39" fmla="*/ 25 h 253"/>
                  <a:gd name="T40" fmla="*/ 14 w 84"/>
                  <a:gd name="T41" fmla="*/ 49 h 253"/>
                  <a:gd name="T42" fmla="*/ 13 w 84"/>
                  <a:gd name="T43" fmla="*/ 85 h 253"/>
                  <a:gd name="T44" fmla="*/ 18 w 84"/>
                  <a:gd name="T45" fmla="*/ 132 h 253"/>
                  <a:gd name="T46" fmla="*/ 26 w 84"/>
                  <a:gd name="T47" fmla="*/ 174 h 253"/>
                  <a:gd name="T48" fmla="*/ 37 w 84"/>
                  <a:gd name="T49" fmla="*/ 206 h 253"/>
                  <a:gd name="T50" fmla="*/ 49 w 84"/>
                  <a:gd name="T51" fmla="*/ 226 h 253"/>
                  <a:gd name="T52" fmla="*/ 62 w 84"/>
                  <a:gd name="T53" fmla="*/ 231 h 253"/>
                  <a:gd name="T54" fmla="*/ 70 w 84"/>
                  <a:gd name="T55" fmla="*/ 225 h 253"/>
                  <a:gd name="T56" fmla="*/ 75 w 84"/>
                  <a:gd name="T57" fmla="*/ 212 h 253"/>
                  <a:gd name="T58" fmla="*/ 78 w 84"/>
                  <a:gd name="T59" fmla="*/ 194 h 253"/>
                  <a:gd name="T60" fmla="*/ 79 w 84"/>
                  <a:gd name="T61" fmla="*/ 172 h 253"/>
                  <a:gd name="T62" fmla="*/ 84 w 84"/>
                  <a:gd name="T63" fmla="*/ 177 h 253"/>
                  <a:gd name="T64" fmla="*/ 78 w 84"/>
                  <a:gd name="T65" fmla="*/ 231 h 253"/>
                  <a:gd name="T66" fmla="*/ 60 w 84"/>
                  <a:gd name="T67" fmla="*/ 251 h 2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84" h="253">
                    <a:moveTo>
                      <a:pt x="60" y="251"/>
                    </a:moveTo>
                    <a:cubicBezTo>
                      <a:pt x="55" y="253"/>
                      <a:pt x="50" y="251"/>
                      <a:pt x="44" y="247"/>
                    </a:cubicBezTo>
                    <a:cubicBezTo>
                      <a:pt x="39" y="242"/>
                      <a:pt x="34" y="235"/>
                      <a:pt x="29" y="225"/>
                    </a:cubicBezTo>
                    <a:cubicBezTo>
                      <a:pt x="24" y="216"/>
                      <a:pt x="19" y="203"/>
                      <a:pt x="15" y="189"/>
                    </a:cubicBezTo>
                    <a:cubicBezTo>
                      <a:pt x="11" y="174"/>
                      <a:pt x="7" y="157"/>
                      <a:pt x="4" y="138"/>
                    </a:cubicBezTo>
                    <a:cubicBezTo>
                      <a:pt x="2" y="119"/>
                      <a:pt x="0" y="101"/>
                      <a:pt x="0" y="85"/>
                    </a:cubicBezTo>
                    <a:cubicBezTo>
                      <a:pt x="0" y="69"/>
                      <a:pt x="1" y="55"/>
                      <a:pt x="3" y="43"/>
                    </a:cubicBezTo>
                    <a:cubicBezTo>
                      <a:pt x="5" y="31"/>
                      <a:pt x="8" y="22"/>
                      <a:pt x="12" y="14"/>
                    </a:cubicBezTo>
                    <a:cubicBezTo>
                      <a:pt x="16" y="7"/>
                      <a:pt x="21" y="3"/>
                      <a:pt x="26" y="1"/>
                    </a:cubicBezTo>
                    <a:cubicBezTo>
                      <a:pt x="30" y="0"/>
                      <a:pt x="34" y="1"/>
                      <a:pt x="38" y="3"/>
                    </a:cubicBezTo>
                    <a:cubicBezTo>
                      <a:pt x="42" y="5"/>
                      <a:pt x="46" y="8"/>
                      <a:pt x="49" y="13"/>
                    </a:cubicBezTo>
                    <a:cubicBezTo>
                      <a:pt x="50" y="1"/>
                      <a:pt x="50" y="1"/>
                      <a:pt x="50" y="1"/>
                    </a:cubicBezTo>
                    <a:cubicBezTo>
                      <a:pt x="55" y="0"/>
                      <a:pt x="55" y="0"/>
                      <a:pt x="55" y="0"/>
                    </a:cubicBezTo>
                    <a:cubicBezTo>
                      <a:pt x="68" y="85"/>
                      <a:pt x="68" y="85"/>
                      <a:pt x="68" y="85"/>
                    </a:cubicBezTo>
                    <a:cubicBezTo>
                      <a:pt x="63" y="86"/>
                      <a:pt x="63" y="86"/>
                      <a:pt x="63" y="86"/>
                    </a:cubicBezTo>
                    <a:cubicBezTo>
                      <a:pt x="61" y="78"/>
                      <a:pt x="59" y="69"/>
                      <a:pt x="56" y="60"/>
                    </a:cubicBezTo>
                    <a:cubicBezTo>
                      <a:pt x="53" y="50"/>
                      <a:pt x="51" y="42"/>
                      <a:pt x="48" y="36"/>
                    </a:cubicBezTo>
                    <a:cubicBezTo>
                      <a:pt x="45" y="29"/>
                      <a:pt x="42" y="23"/>
                      <a:pt x="39" y="20"/>
                    </a:cubicBezTo>
                    <a:cubicBezTo>
                      <a:pt x="36" y="16"/>
                      <a:pt x="32" y="15"/>
                      <a:pt x="29" y="15"/>
                    </a:cubicBezTo>
                    <a:cubicBezTo>
                      <a:pt x="25" y="16"/>
                      <a:pt x="22" y="20"/>
                      <a:pt x="19" y="25"/>
                    </a:cubicBezTo>
                    <a:cubicBezTo>
                      <a:pt x="17" y="31"/>
                      <a:pt x="15" y="39"/>
                      <a:pt x="14" y="49"/>
                    </a:cubicBezTo>
                    <a:cubicBezTo>
                      <a:pt x="13" y="58"/>
                      <a:pt x="13" y="70"/>
                      <a:pt x="13" y="85"/>
                    </a:cubicBezTo>
                    <a:cubicBezTo>
                      <a:pt x="14" y="99"/>
                      <a:pt x="16" y="115"/>
                      <a:pt x="18" y="132"/>
                    </a:cubicBezTo>
                    <a:cubicBezTo>
                      <a:pt x="20" y="148"/>
                      <a:pt x="23" y="161"/>
                      <a:pt x="26" y="174"/>
                    </a:cubicBezTo>
                    <a:cubicBezTo>
                      <a:pt x="29" y="186"/>
                      <a:pt x="33" y="197"/>
                      <a:pt x="37" y="206"/>
                    </a:cubicBezTo>
                    <a:cubicBezTo>
                      <a:pt x="41" y="215"/>
                      <a:pt x="45" y="222"/>
                      <a:pt x="49" y="226"/>
                    </a:cubicBezTo>
                    <a:cubicBezTo>
                      <a:pt x="53" y="231"/>
                      <a:pt x="57" y="232"/>
                      <a:pt x="62" y="231"/>
                    </a:cubicBezTo>
                    <a:cubicBezTo>
                      <a:pt x="65" y="231"/>
                      <a:pt x="68" y="228"/>
                      <a:pt x="70" y="225"/>
                    </a:cubicBezTo>
                    <a:cubicBezTo>
                      <a:pt x="72" y="221"/>
                      <a:pt x="74" y="217"/>
                      <a:pt x="75" y="212"/>
                    </a:cubicBezTo>
                    <a:cubicBezTo>
                      <a:pt x="76" y="206"/>
                      <a:pt x="77" y="200"/>
                      <a:pt x="78" y="194"/>
                    </a:cubicBezTo>
                    <a:cubicBezTo>
                      <a:pt x="79" y="187"/>
                      <a:pt x="79" y="180"/>
                      <a:pt x="79" y="172"/>
                    </a:cubicBezTo>
                    <a:cubicBezTo>
                      <a:pt x="84" y="177"/>
                      <a:pt x="84" y="177"/>
                      <a:pt x="84" y="177"/>
                    </a:cubicBezTo>
                    <a:cubicBezTo>
                      <a:pt x="84" y="202"/>
                      <a:pt x="82" y="220"/>
                      <a:pt x="78" y="231"/>
                    </a:cubicBezTo>
                    <a:cubicBezTo>
                      <a:pt x="74" y="243"/>
                      <a:pt x="68" y="250"/>
                      <a:pt x="60" y="251"/>
                    </a:cubicBez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sz="1800"/>
              </a:p>
            </p:txBody>
          </p:sp>
          <p:sp>
            <p:nvSpPr>
              <p:cNvPr id="43" name="íşľîḋé">
                <a:extLst>
                  <a:ext uri="{FF2B5EF4-FFF2-40B4-BE49-F238E27FC236}">
                    <a16:creationId xmlns:a16="http://schemas.microsoft.com/office/drawing/2014/main" id="{AFC2ED14-F5AA-40F8-A040-6661C6CD5411}"/>
                  </a:ext>
                </a:extLst>
              </p:cNvPr>
              <p:cNvSpPr/>
              <p:nvPr/>
            </p:nvSpPr>
            <p:spPr bwMode="auto">
              <a:xfrm>
                <a:off x="3222626" y="4043363"/>
                <a:ext cx="57150" cy="195263"/>
              </a:xfrm>
              <a:custGeom>
                <a:avLst/>
                <a:gdLst>
                  <a:gd name="T0" fmla="*/ 73 w 73"/>
                  <a:gd name="T1" fmla="*/ 239 h 248"/>
                  <a:gd name="T2" fmla="*/ 35 w 73"/>
                  <a:gd name="T3" fmla="*/ 248 h 248"/>
                  <a:gd name="T4" fmla="*/ 33 w 73"/>
                  <a:gd name="T5" fmla="*/ 236 h 248"/>
                  <a:gd name="T6" fmla="*/ 38 w 73"/>
                  <a:gd name="T7" fmla="*/ 234 h 248"/>
                  <a:gd name="T8" fmla="*/ 42 w 73"/>
                  <a:gd name="T9" fmla="*/ 231 h 248"/>
                  <a:gd name="T10" fmla="*/ 44 w 73"/>
                  <a:gd name="T11" fmla="*/ 224 h 248"/>
                  <a:gd name="T12" fmla="*/ 43 w 73"/>
                  <a:gd name="T13" fmla="*/ 214 h 248"/>
                  <a:gd name="T14" fmla="*/ 18 w 73"/>
                  <a:gd name="T15" fmla="*/ 41 h 248"/>
                  <a:gd name="T16" fmla="*/ 16 w 73"/>
                  <a:gd name="T17" fmla="*/ 31 h 248"/>
                  <a:gd name="T18" fmla="*/ 12 w 73"/>
                  <a:gd name="T19" fmla="*/ 25 h 248"/>
                  <a:gd name="T20" fmla="*/ 7 w 73"/>
                  <a:gd name="T21" fmla="*/ 22 h 248"/>
                  <a:gd name="T22" fmla="*/ 2 w 73"/>
                  <a:gd name="T23" fmla="*/ 21 h 248"/>
                  <a:gd name="T24" fmla="*/ 0 w 73"/>
                  <a:gd name="T25" fmla="*/ 9 h 248"/>
                  <a:gd name="T26" fmla="*/ 38 w 73"/>
                  <a:gd name="T27" fmla="*/ 0 h 248"/>
                  <a:gd name="T28" fmla="*/ 40 w 73"/>
                  <a:gd name="T29" fmla="*/ 12 h 248"/>
                  <a:gd name="T30" fmla="*/ 35 w 73"/>
                  <a:gd name="T31" fmla="*/ 14 h 248"/>
                  <a:gd name="T32" fmla="*/ 31 w 73"/>
                  <a:gd name="T33" fmla="*/ 18 h 248"/>
                  <a:gd name="T34" fmla="*/ 29 w 73"/>
                  <a:gd name="T35" fmla="*/ 25 h 248"/>
                  <a:gd name="T36" fmla="*/ 30 w 73"/>
                  <a:gd name="T37" fmla="*/ 36 h 248"/>
                  <a:gd name="T38" fmla="*/ 55 w 73"/>
                  <a:gd name="T39" fmla="*/ 208 h 248"/>
                  <a:gd name="T40" fmla="*/ 58 w 73"/>
                  <a:gd name="T41" fmla="*/ 218 h 248"/>
                  <a:gd name="T42" fmla="*/ 61 w 73"/>
                  <a:gd name="T43" fmla="*/ 224 h 248"/>
                  <a:gd name="T44" fmla="*/ 66 w 73"/>
                  <a:gd name="T45" fmla="*/ 226 h 248"/>
                  <a:gd name="T46" fmla="*/ 71 w 73"/>
                  <a:gd name="T47" fmla="*/ 227 h 248"/>
                  <a:gd name="T48" fmla="*/ 73 w 73"/>
                  <a:gd name="T49" fmla="*/ 239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73" h="248">
                    <a:moveTo>
                      <a:pt x="73" y="239"/>
                    </a:moveTo>
                    <a:cubicBezTo>
                      <a:pt x="35" y="248"/>
                      <a:pt x="35" y="248"/>
                      <a:pt x="35" y="248"/>
                    </a:cubicBezTo>
                    <a:cubicBezTo>
                      <a:pt x="33" y="236"/>
                      <a:pt x="33" y="236"/>
                      <a:pt x="33" y="236"/>
                    </a:cubicBezTo>
                    <a:cubicBezTo>
                      <a:pt x="34" y="236"/>
                      <a:pt x="36" y="235"/>
                      <a:pt x="38" y="234"/>
                    </a:cubicBezTo>
                    <a:cubicBezTo>
                      <a:pt x="40" y="233"/>
                      <a:pt x="41" y="232"/>
                      <a:pt x="42" y="231"/>
                    </a:cubicBezTo>
                    <a:cubicBezTo>
                      <a:pt x="43" y="229"/>
                      <a:pt x="43" y="227"/>
                      <a:pt x="44" y="224"/>
                    </a:cubicBezTo>
                    <a:cubicBezTo>
                      <a:pt x="44" y="222"/>
                      <a:pt x="44" y="218"/>
                      <a:pt x="43" y="214"/>
                    </a:cubicBezTo>
                    <a:cubicBezTo>
                      <a:pt x="18" y="41"/>
                      <a:pt x="18" y="41"/>
                      <a:pt x="18" y="41"/>
                    </a:cubicBezTo>
                    <a:cubicBezTo>
                      <a:pt x="17" y="37"/>
                      <a:pt x="17" y="33"/>
                      <a:pt x="16" y="31"/>
                    </a:cubicBezTo>
                    <a:cubicBezTo>
                      <a:pt x="15" y="28"/>
                      <a:pt x="14" y="26"/>
                      <a:pt x="12" y="25"/>
                    </a:cubicBezTo>
                    <a:cubicBezTo>
                      <a:pt x="10" y="24"/>
                      <a:pt x="9" y="23"/>
                      <a:pt x="7" y="22"/>
                    </a:cubicBezTo>
                    <a:cubicBezTo>
                      <a:pt x="5" y="22"/>
                      <a:pt x="3" y="21"/>
                      <a:pt x="2" y="21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38" y="0"/>
                      <a:pt x="38" y="0"/>
                      <a:pt x="38" y="0"/>
                    </a:cubicBezTo>
                    <a:cubicBezTo>
                      <a:pt x="40" y="12"/>
                      <a:pt x="40" y="12"/>
                      <a:pt x="40" y="12"/>
                    </a:cubicBezTo>
                    <a:cubicBezTo>
                      <a:pt x="38" y="12"/>
                      <a:pt x="37" y="13"/>
                      <a:pt x="35" y="14"/>
                    </a:cubicBezTo>
                    <a:cubicBezTo>
                      <a:pt x="34" y="15"/>
                      <a:pt x="33" y="17"/>
                      <a:pt x="31" y="18"/>
                    </a:cubicBezTo>
                    <a:cubicBezTo>
                      <a:pt x="30" y="20"/>
                      <a:pt x="29" y="22"/>
                      <a:pt x="29" y="25"/>
                    </a:cubicBezTo>
                    <a:cubicBezTo>
                      <a:pt x="29" y="29"/>
                      <a:pt x="30" y="32"/>
                      <a:pt x="30" y="36"/>
                    </a:cubicBezTo>
                    <a:cubicBezTo>
                      <a:pt x="55" y="208"/>
                      <a:pt x="55" y="208"/>
                      <a:pt x="55" y="208"/>
                    </a:cubicBezTo>
                    <a:cubicBezTo>
                      <a:pt x="56" y="212"/>
                      <a:pt x="57" y="215"/>
                      <a:pt x="58" y="218"/>
                    </a:cubicBezTo>
                    <a:cubicBezTo>
                      <a:pt x="59" y="221"/>
                      <a:pt x="60" y="223"/>
                      <a:pt x="61" y="224"/>
                    </a:cubicBezTo>
                    <a:cubicBezTo>
                      <a:pt x="62" y="225"/>
                      <a:pt x="64" y="226"/>
                      <a:pt x="66" y="226"/>
                    </a:cubicBezTo>
                    <a:cubicBezTo>
                      <a:pt x="68" y="227"/>
                      <a:pt x="70" y="227"/>
                      <a:pt x="71" y="227"/>
                    </a:cubicBezTo>
                    <a:lnTo>
                      <a:pt x="73" y="239"/>
                    </a:ln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sz="1800"/>
              </a:p>
            </p:txBody>
          </p:sp>
          <p:sp>
            <p:nvSpPr>
              <p:cNvPr id="44" name="íṣ1iḍe">
                <a:extLst>
                  <a:ext uri="{FF2B5EF4-FFF2-40B4-BE49-F238E27FC236}">
                    <a16:creationId xmlns:a16="http://schemas.microsoft.com/office/drawing/2014/main" id="{6ED4BBC0-E44B-46AE-9421-A43CFC6E7501}"/>
                  </a:ext>
                </a:extLst>
              </p:cNvPr>
              <p:cNvSpPr/>
              <p:nvPr/>
            </p:nvSpPr>
            <p:spPr bwMode="auto">
              <a:xfrm>
                <a:off x="3257551" y="4022726"/>
                <a:ext cx="88900" cy="201613"/>
              </a:xfrm>
              <a:custGeom>
                <a:avLst/>
                <a:gdLst>
                  <a:gd name="T0" fmla="*/ 102 w 114"/>
                  <a:gd name="T1" fmla="*/ 164 h 257"/>
                  <a:gd name="T2" fmla="*/ 114 w 114"/>
                  <a:gd name="T3" fmla="*/ 234 h 257"/>
                  <a:gd name="T4" fmla="*/ 45 w 114"/>
                  <a:gd name="T5" fmla="*/ 257 h 257"/>
                  <a:gd name="T6" fmla="*/ 43 w 114"/>
                  <a:gd name="T7" fmla="*/ 245 h 257"/>
                  <a:gd name="T8" fmla="*/ 47 w 114"/>
                  <a:gd name="T9" fmla="*/ 242 h 257"/>
                  <a:gd name="T10" fmla="*/ 50 w 114"/>
                  <a:gd name="T11" fmla="*/ 238 h 257"/>
                  <a:gd name="T12" fmla="*/ 52 w 114"/>
                  <a:gd name="T13" fmla="*/ 231 h 257"/>
                  <a:gd name="T14" fmla="*/ 51 w 114"/>
                  <a:gd name="T15" fmla="*/ 221 h 257"/>
                  <a:gd name="T16" fmla="*/ 19 w 114"/>
                  <a:gd name="T17" fmla="*/ 51 h 257"/>
                  <a:gd name="T18" fmla="*/ 16 w 114"/>
                  <a:gd name="T19" fmla="*/ 42 h 257"/>
                  <a:gd name="T20" fmla="*/ 12 w 114"/>
                  <a:gd name="T21" fmla="*/ 36 h 257"/>
                  <a:gd name="T22" fmla="*/ 7 w 114"/>
                  <a:gd name="T23" fmla="*/ 33 h 257"/>
                  <a:gd name="T24" fmla="*/ 2 w 114"/>
                  <a:gd name="T25" fmla="*/ 33 h 257"/>
                  <a:gd name="T26" fmla="*/ 0 w 114"/>
                  <a:gd name="T27" fmla="*/ 21 h 257"/>
                  <a:gd name="T28" fmla="*/ 64 w 114"/>
                  <a:gd name="T29" fmla="*/ 0 h 257"/>
                  <a:gd name="T30" fmla="*/ 75 w 114"/>
                  <a:gd name="T31" fmla="*/ 57 h 257"/>
                  <a:gd name="T32" fmla="*/ 71 w 114"/>
                  <a:gd name="T33" fmla="*/ 58 h 257"/>
                  <a:gd name="T34" fmla="*/ 61 w 114"/>
                  <a:gd name="T35" fmla="*/ 33 h 257"/>
                  <a:gd name="T36" fmla="*/ 50 w 114"/>
                  <a:gd name="T37" fmla="*/ 20 h 257"/>
                  <a:gd name="T38" fmla="*/ 46 w 114"/>
                  <a:gd name="T39" fmla="*/ 20 h 257"/>
                  <a:gd name="T40" fmla="*/ 40 w 114"/>
                  <a:gd name="T41" fmla="*/ 22 h 257"/>
                  <a:gd name="T42" fmla="*/ 27 w 114"/>
                  <a:gd name="T43" fmla="*/ 26 h 257"/>
                  <a:gd name="T44" fmla="*/ 45 w 114"/>
                  <a:gd name="T45" fmla="*/ 120 h 257"/>
                  <a:gd name="T46" fmla="*/ 54 w 114"/>
                  <a:gd name="T47" fmla="*/ 117 h 257"/>
                  <a:gd name="T48" fmla="*/ 60 w 114"/>
                  <a:gd name="T49" fmla="*/ 112 h 257"/>
                  <a:gd name="T50" fmla="*/ 62 w 114"/>
                  <a:gd name="T51" fmla="*/ 103 h 257"/>
                  <a:gd name="T52" fmla="*/ 62 w 114"/>
                  <a:gd name="T53" fmla="*/ 89 h 257"/>
                  <a:gd name="T54" fmla="*/ 60 w 114"/>
                  <a:gd name="T55" fmla="*/ 74 h 257"/>
                  <a:gd name="T56" fmla="*/ 65 w 114"/>
                  <a:gd name="T57" fmla="*/ 72 h 257"/>
                  <a:gd name="T58" fmla="*/ 82 w 114"/>
                  <a:gd name="T59" fmla="*/ 165 h 257"/>
                  <a:gd name="T60" fmla="*/ 78 w 114"/>
                  <a:gd name="T61" fmla="*/ 166 h 257"/>
                  <a:gd name="T62" fmla="*/ 73 w 114"/>
                  <a:gd name="T63" fmla="*/ 149 h 257"/>
                  <a:gd name="T64" fmla="*/ 69 w 114"/>
                  <a:gd name="T65" fmla="*/ 137 h 257"/>
                  <a:gd name="T66" fmla="*/ 63 w 114"/>
                  <a:gd name="T67" fmla="*/ 130 h 257"/>
                  <a:gd name="T68" fmla="*/ 57 w 114"/>
                  <a:gd name="T69" fmla="*/ 130 h 257"/>
                  <a:gd name="T70" fmla="*/ 47 w 114"/>
                  <a:gd name="T71" fmla="*/ 133 h 257"/>
                  <a:gd name="T72" fmla="*/ 61 w 114"/>
                  <a:gd name="T73" fmla="*/ 204 h 257"/>
                  <a:gd name="T74" fmla="*/ 64 w 114"/>
                  <a:gd name="T75" fmla="*/ 221 h 257"/>
                  <a:gd name="T76" fmla="*/ 68 w 114"/>
                  <a:gd name="T77" fmla="*/ 229 h 257"/>
                  <a:gd name="T78" fmla="*/ 73 w 114"/>
                  <a:gd name="T79" fmla="*/ 232 h 257"/>
                  <a:gd name="T80" fmla="*/ 81 w 114"/>
                  <a:gd name="T81" fmla="*/ 231 h 257"/>
                  <a:gd name="T82" fmla="*/ 86 w 114"/>
                  <a:gd name="T83" fmla="*/ 229 h 257"/>
                  <a:gd name="T84" fmla="*/ 91 w 114"/>
                  <a:gd name="T85" fmla="*/ 226 h 257"/>
                  <a:gd name="T86" fmla="*/ 95 w 114"/>
                  <a:gd name="T87" fmla="*/ 223 h 257"/>
                  <a:gd name="T88" fmla="*/ 97 w 114"/>
                  <a:gd name="T89" fmla="*/ 217 h 257"/>
                  <a:gd name="T90" fmla="*/ 99 w 114"/>
                  <a:gd name="T91" fmla="*/ 191 h 257"/>
                  <a:gd name="T92" fmla="*/ 98 w 114"/>
                  <a:gd name="T93" fmla="*/ 166 h 257"/>
                  <a:gd name="T94" fmla="*/ 102 w 114"/>
                  <a:gd name="T95" fmla="*/ 164 h 2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14" h="257">
                    <a:moveTo>
                      <a:pt x="102" y="164"/>
                    </a:moveTo>
                    <a:cubicBezTo>
                      <a:pt x="114" y="234"/>
                      <a:pt x="114" y="234"/>
                      <a:pt x="114" y="234"/>
                    </a:cubicBezTo>
                    <a:cubicBezTo>
                      <a:pt x="45" y="257"/>
                      <a:pt x="45" y="257"/>
                      <a:pt x="45" y="257"/>
                    </a:cubicBezTo>
                    <a:cubicBezTo>
                      <a:pt x="43" y="245"/>
                      <a:pt x="43" y="245"/>
                      <a:pt x="43" y="245"/>
                    </a:cubicBezTo>
                    <a:cubicBezTo>
                      <a:pt x="44" y="244"/>
                      <a:pt x="45" y="243"/>
                      <a:pt x="47" y="242"/>
                    </a:cubicBezTo>
                    <a:cubicBezTo>
                      <a:pt x="49" y="241"/>
                      <a:pt x="50" y="239"/>
                      <a:pt x="50" y="238"/>
                    </a:cubicBezTo>
                    <a:cubicBezTo>
                      <a:pt x="51" y="236"/>
                      <a:pt x="52" y="234"/>
                      <a:pt x="52" y="231"/>
                    </a:cubicBezTo>
                    <a:cubicBezTo>
                      <a:pt x="52" y="228"/>
                      <a:pt x="51" y="225"/>
                      <a:pt x="51" y="221"/>
                    </a:cubicBezTo>
                    <a:cubicBezTo>
                      <a:pt x="19" y="51"/>
                      <a:pt x="19" y="51"/>
                      <a:pt x="19" y="51"/>
                    </a:cubicBezTo>
                    <a:cubicBezTo>
                      <a:pt x="18" y="48"/>
                      <a:pt x="17" y="44"/>
                      <a:pt x="16" y="42"/>
                    </a:cubicBezTo>
                    <a:cubicBezTo>
                      <a:pt x="15" y="39"/>
                      <a:pt x="14" y="37"/>
                      <a:pt x="12" y="36"/>
                    </a:cubicBezTo>
                    <a:cubicBezTo>
                      <a:pt x="11" y="35"/>
                      <a:pt x="9" y="34"/>
                      <a:pt x="7" y="33"/>
                    </a:cubicBezTo>
                    <a:cubicBezTo>
                      <a:pt x="5" y="33"/>
                      <a:pt x="4" y="33"/>
                      <a:pt x="2" y="33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64" y="0"/>
                      <a:pt x="64" y="0"/>
                      <a:pt x="64" y="0"/>
                    </a:cubicBezTo>
                    <a:cubicBezTo>
                      <a:pt x="75" y="57"/>
                      <a:pt x="75" y="57"/>
                      <a:pt x="75" y="57"/>
                    </a:cubicBezTo>
                    <a:cubicBezTo>
                      <a:pt x="71" y="58"/>
                      <a:pt x="71" y="58"/>
                      <a:pt x="71" y="58"/>
                    </a:cubicBezTo>
                    <a:cubicBezTo>
                      <a:pt x="68" y="50"/>
                      <a:pt x="65" y="42"/>
                      <a:pt x="61" y="33"/>
                    </a:cubicBezTo>
                    <a:cubicBezTo>
                      <a:pt x="56" y="24"/>
                      <a:pt x="53" y="20"/>
                      <a:pt x="50" y="20"/>
                    </a:cubicBezTo>
                    <a:cubicBezTo>
                      <a:pt x="49" y="20"/>
                      <a:pt x="47" y="20"/>
                      <a:pt x="46" y="20"/>
                    </a:cubicBezTo>
                    <a:cubicBezTo>
                      <a:pt x="44" y="21"/>
                      <a:pt x="42" y="21"/>
                      <a:pt x="40" y="22"/>
                    </a:cubicBezTo>
                    <a:cubicBezTo>
                      <a:pt x="27" y="26"/>
                      <a:pt x="27" y="26"/>
                      <a:pt x="27" y="26"/>
                    </a:cubicBezTo>
                    <a:cubicBezTo>
                      <a:pt x="45" y="120"/>
                      <a:pt x="45" y="120"/>
                      <a:pt x="45" y="120"/>
                    </a:cubicBezTo>
                    <a:cubicBezTo>
                      <a:pt x="54" y="117"/>
                      <a:pt x="54" y="117"/>
                      <a:pt x="54" y="117"/>
                    </a:cubicBezTo>
                    <a:cubicBezTo>
                      <a:pt x="57" y="116"/>
                      <a:pt x="59" y="114"/>
                      <a:pt x="60" y="112"/>
                    </a:cubicBezTo>
                    <a:cubicBezTo>
                      <a:pt x="61" y="110"/>
                      <a:pt x="62" y="107"/>
                      <a:pt x="62" y="103"/>
                    </a:cubicBezTo>
                    <a:cubicBezTo>
                      <a:pt x="62" y="99"/>
                      <a:pt x="62" y="95"/>
                      <a:pt x="62" y="89"/>
                    </a:cubicBezTo>
                    <a:cubicBezTo>
                      <a:pt x="62" y="84"/>
                      <a:pt x="61" y="79"/>
                      <a:pt x="60" y="74"/>
                    </a:cubicBezTo>
                    <a:cubicBezTo>
                      <a:pt x="65" y="72"/>
                      <a:pt x="65" y="72"/>
                      <a:pt x="65" y="72"/>
                    </a:cubicBezTo>
                    <a:cubicBezTo>
                      <a:pt x="82" y="165"/>
                      <a:pt x="82" y="165"/>
                      <a:pt x="82" y="165"/>
                    </a:cubicBezTo>
                    <a:cubicBezTo>
                      <a:pt x="78" y="166"/>
                      <a:pt x="78" y="166"/>
                      <a:pt x="78" y="166"/>
                    </a:cubicBezTo>
                    <a:cubicBezTo>
                      <a:pt x="77" y="161"/>
                      <a:pt x="75" y="155"/>
                      <a:pt x="73" y="149"/>
                    </a:cubicBezTo>
                    <a:cubicBezTo>
                      <a:pt x="71" y="144"/>
                      <a:pt x="70" y="140"/>
                      <a:pt x="69" y="137"/>
                    </a:cubicBezTo>
                    <a:cubicBezTo>
                      <a:pt x="67" y="133"/>
                      <a:pt x="65" y="131"/>
                      <a:pt x="63" y="130"/>
                    </a:cubicBezTo>
                    <a:cubicBezTo>
                      <a:pt x="61" y="129"/>
                      <a:pt x="59" y="129"/>
                      <a:pt x="57" y="130"/>
                    </a:cubicBezTo>
                    <a:cubicBezTo>
                      <a:pt x="47" y="133"/>
                      <a:pt x="47" y="133"/>
                      <a:pt x="47" y="133"/>
                    </a:cubicBezTo>
                    <a:cubicBezTo>
                      <a:pt x="61" y="204"/>
                      <a:pt x="61" y="204"/>
                      <a:pt x="61" y="204"/>
                    </a:cubicBezTo>
                    <a:cubicBezTo>
                      <a:pt x="62" y="211"/>
                      <a:pt x="63" y="217"/>
                      <a:pt x="64" y="221"/>
                    </a:cubicBezTo>
                    <a:cubicBezTo>
                      <a:pt x="65" y="225"/>
                      <a:pt x="67" y="228"/>
                      <a:pt x="68" y="229"/>
                    </a:cubicBezTo>
                    <a:cubicBezTo>
                      <a:pt x="70" y="231"/>
                      <a:pt x="71" y="232"/>
                      <a:pt x="73" y="232"/>
                    </a:cubicBezTo>
                    <a:cubicBezTo>
                      <a:pt x="75" y="232"/>
                      <a:pt x="77" y="232"/>
                      <a:pt x="81" y="231"/>
                    </a:cubicBezTo>
                    <a:cubicBezTo>
                      <a:pt x="82" y="230"/>
                      <a:pt x="84" y="230"/>
                      <a:pt x="86" y="229"/>
                    </a:cubicBezTo>
                    <a:cubicBezTo>
                      <a:pt x="88" y="228"/>
                      <a:pt x="90" y="227"/>
                      <a:pt x="91" y="226"/>
                    </a:cubicBezTo>
                    <a:cubicBezTo>
                      <a:pt x="92" y="226"/>
                      <a:pt x="94" y="224"/>
                      <a:pt x="95" y="223"/>
                    </a:cubicBezTo>
                    <a:cubicBezTo>
                      <a:pt x="96" y="221"/>
                      <a:pt x="97" y="219"/>
                      <a:pt x="97" y="217"/>
                    </a:cubicBezTo>
                    <a:cubicBezTo>
                      <a:pt x="98" y="211"/>
                      <a:pt x="99" y="202"/>
                      <a:pt x="99" y="191"/>
                    </a:cubicBezTo>
                    <a:cubicBezTo>
                      <a:pt x="98" y="179"/>
                      <a:pt x="98" y="171"/>
                      <a:pt x="98" y="166"/>
                    </a:cubicBezTo>
                    <a:lnTo>
                      <a:pt x="102" y="164"/>
                    </a:ln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sz="1800"/>
              </a:p>
            </p:txBody>
          </p:sp>
          <p:sp>
            <p:nvSpPr>
              <p:cNvPr id="45" name="işľíḑê">
                <a:extLst>
                  <a:ext uri="{FF2B5EF4-FFF2-40B4-BE49-F238E27FC236}">
                    <a16:creationId xmlns:a16="http://schemas.microsoft.com/office/drawing/2014/main" id="{05CBB044-FA1C-48BD-AB18-2CB503606613}"/>
                  </a:ext>
                </a:extLst>
              </p:cNvPr>
              <p:cNvSpPr/>
              <p:nvPr/>
            </p:nvSpPr>
            <p:spPr bwMode="auto">
              <a:xfrm>
                <a:off x="3314701" y="4000501"/>
                <a:ext cx="95250" cy="207963"/>
              </a:xfrm>
              <a:custGeom>
                <a:avLst/>
                <a:gdLst>
                  <a:gd name="T0" fmla="*/ 91 w 123"/>
                  <a:gd name="T1" fmla="*/ 12 h 265"/>
                  <a:gd name="T2" fmla="*/ 86 w 123"/>
                  <a:gd name="T3" fmla="*/ 16 h 265"/>
                  <a:gd name="T4" fmla="*/ 83 w 123"/>
                  <a:gd name="T5" fmla="*/ 23 h 265"/>
                  <a:gd name="T6" fmla="*/ 83 w 123"/>
                  <a:gd name="T7" fmla="*/ 40 h 265"/>
                  <a:gd name="T8" fmla="*/ 88 w 123"/>
                  <a:gd name="T9" fmla="*/ 70 h 265"/>
                  <a:gd name="T10" fmla="*/ 123 w 123"/>
                  <a:gd name="T11" fmla="*/ 242 h 265"/>
                  <a:gd name="T12" fmla="*/ 118 w 123"/>
                  <a:gd name="T13" fmla="*/ 243 h 265"/>
                  <a:gd name="T14" fmla="*/ 29 w 123"/>
                  <a:gd name="T15" fmla="*/ 69 h 265"/>
                  <a:gd name="T16" fmla="*/ 54 w 123"/>
                  <a:gd name="T17" fmla="*/ 190 h 265"/>
                  <a:gd name="T18" fmla="*/ 61 w 123"/>
                  <a:gd name="T19" fmla="*/ 221 h 265"/>
                  <a:gd name="T20" fmla="*/ 67 w 123"/>
                  <a:gd name="T21" fmla="*/ 236 h 265"/>
                  <a:gd name="T22" fmla="*/ 74 w 123"/>
                  <a:gd name="T23" fmla="*/ 240 h 265"/>
                  <a:gd name="T24" fmla="*/ 80 w 123"/>
                  <a:gd name="T25" fmla="*/ 242 h 265"/>
                  <a:gd name="T26" fmla="*/ 83 w 123"/>
                  <a:gd name="T27" fmla="*/ 254 h 265"/>
                  <a:gd name="T28" fmla="*/ 49 w 123"/>
                  <a:gd name="T29" fmla="*/ 265 h 265"/>
                  <a:gd name="T30" fmla="*/ 46 w 123"/>
                  <a:gd name="T31" fmla="*/ 254 h 265"/>
                  <a:gd name="T32" fmla="*/ 51 w 123"/>
                  <a:gd name="T33" fmla="*/ 249 h 265"/>
                  <a:gd name="T34" fmla="*/ 55 w 123"/>
                  <a:gd name="T35" fmla="*/ 242 h 265"/>
                  <a:gd name="T36" fmla="*/ 55 w 123"/>
                  <a:gd name="T37" fmla="*/ 227 h 265"/>
                  <a:gd name="T38" fmla="*/ 49 w 123"/>
                  <a:gd name="T39" fmla="*/ 194 h 265"/>
                  <a:gd name="T40" fmla="*/ 25 w 123"/>
                  <a:gd name="T41" fmla="*/ 78 h 265"/>
                  <a:gd name="T42" fmla="*/ 21 w 123"/>
                  <a:gd name="T43" fmla="*/ 63 h 265"/>
                  <a:gd name="T44" fmla="*/ 16 w 123"/>
                  <a:gd name="T45" fmla="*/ 52 h 265"/>
                  <a:gd name="T46" fmla="*/ 9 w 123"/>
                  <a:gd name="T47" fmla="*/ 45 h 265"/>
                  <a:gd name="T48" fmla="*/ 2 w 123"/>
                  <a:gd name="T49" fmla="*/ 43 h 265"/>
                  <a:gd name="T50" fmla="*/ 0 w 123"/>
                  <a:gd name="T51" fmla="*/ 31 h 265"/>
                  <a:gd name="T52" fmla="*/ 23 w 123"/>
                  <a:gd name="T53" fmla="*/ 23 h 265"/>
                  <a:gd name="T54" fmla="*/ 106 w 123"/>
                  <a:gd name="T55" fmla="*/ 186 h 265"/>
                  <a:gd name="T56" fmla="*/ 83 w 123"/>
                  <a:gd name="T57" fmla="*/ 74 h 265"/>
                  <a:gd name="T58" fmla="*/ 76 w 123"/>
                  <a:gd name="T59" fmla="*/ 43 h 265"/>
                  <a:gd name="T60" fmla="*/ 70 w 123"/>
                  <a:gd name="T61" fmla="*/ 29 h 265"/>
                  <a:gd name="T62" fmla="*/ 64 w 123"/>
                  <a:gd name="T63" fmla="*/ 25 h 265"/>
                  <a:gd name="T64" fmla="*/ 57 w 123"/>
                  <a:gd name="T65" fmla="*/ 23 h 265"/>
                  <a:gd name="T66" fmla="*/ 55 w 123"/>
                  <a:gd name="T67" fmla="*/ 12 h 265"/>
                  <a:gd name="T68" fmla="*/ 89 w 123"/>
                  <a:gd name="T69" fmla="*/ 0 h 265"/>
                  <a:gd name="T70" fmla="*/ 91 w 123"/>
                  <a:gd name="T71" fmla="*/ 12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23" h="265">
                    <a:moveTo>
                      <a:pt x="91" y="12"/>
                    </a:moveTo>
                    <a:cubicBezTo>
                      <a:pt x="90" y="12"/>
                      <a:pt x="88" y="14"/>
                      <a:pt x="86" y="16"/>
                    </a:cubicBezTo>
                    <a:cubicBezTo>
                      <a:pt x="85" y="18"/>
                      <a:pt x="83" y="21"/>
                      <a:pt x="83" y="23"/>
                    </a:cubicBezTo>
                    <a:cubicBezTo>
                      <a:pt x="82" y="26"/>
                      <a:pt x="82" y="32"/>
                      <a:pt x="83" y="40"/>
                    </a:cubicBezTo>
                    <a:cubicBezTo>
                      <a:pt x="84" y="48"/>
                      <a:pt x="86" y="58"/>
                      <a:pt x="88" y="70"/>
                    </a:cubicBezTo>
                    <a:cubicBezTo>
                      <a:pt x="123" y="242"/>
                      <a:pt x="123" y="242"/>
                      <a:pt x="123" y="242"/>
                    </a:cubicBezTo>
                    <a:cubicBezTo>
                      <a:pt x="118" y="243"/>
                      <a:pt x="118" y="243"/>
                      <a:pt x="118" y="243"/>
                    </a:cubicBezTo>
                    <a:cubicBezTo>
                      <a:pt x="29" y="69"/>
                      <a:pt x="29" y="69"/>
                      <a:pt x="29" y="69"/>
                    </a:cubicBezTo>
                    <a:cubicBezTo>
                      <a:pt x="54" y="190"/>
                      <a:pt x="54" y="190"/>
                      <a:pt x="54" y="190"/>
                    </a:cubicBezTo>
                    <a:cubicBezTo>
                      <a:pt x="57" y="204"/>
                      <a:pt x="59" y="214"/>
                      <a:pt x="61" y="221"/>
                    </a:cubicBezTo>
                    <a:cubicBezTo>
                      <a:pt x="63" y="228"/>
                      <a:pt x="65" y="233"/>
                      <a:pt x="67" y="236"/>
                    </a:cubicBezTo>
                    <a:cubicBezTo>
                      <a:pt x="69" y="238"/>
                      <a:pt x="71" y="239"/>
                      <a:pt x="74" y="240"/>
                    </a:cubicBezTo>
                    <a:cubicBezTo>
                      <a:pt x="77" y="242"/>
                      <a:pt x="79" y="242"/>
                      <a:pt x="80" y="242"/>
                    </a:cubicBezTo>
                    <a:cubicBezTo>
                      <a:pt x="83" y="254"/>
                      <a:pt x="83" y="254"/>
                      <a:pt x="83" y="254"/>
                    </a:cubicBezTo>
                    <a:cubicBezTo>
                      <a:pt x="49" y="265"/>
                      <a:pt x="49" y="265"/>
                      <a:pt x="49" y="265"/>
                    </a:cubicBezTo>
                    <a:cubicBezTo>
                      <a:pt x="46" y="254"/>
                      <a:pt x="46" y="254"/>
                      <a:pt x="46" y="254"/>
                    </a:cubicBezTo>
                    <a:cubicBezTo>
                      <a:pt x="47" y="253"/>
                      <a:pt x="49" y="251"/>
                      <a:pt x="51" y="249"/>
                    </a:cubicBezTo>
                    <a:cubicBezTo>
                      <a:pt x="53" y="246"/>
                      <a:pt x="54" y="244"/>
                      <a:pt x="55" y="242"/>
                    </a:cubicBezTo>
                    <a:cubicBezTo>
                      <a:pt x="55" y="238"/>
                      <a:pt x="55" y="233"/>
                      <a:pt x="55" y="227"/>
                    </a:cubicBezTo>
                    <a:cubicBezTo>
                      <a:pt x="54" y="220"/>
                      <a:pt x="52" y="209"/>
                      <a:pt x="49" y="194"/>
                    </a:cubicBezTo>
                    <a:cubicBezTo>
                      <a:pt x="25" y="78"/>
                      <a:pt x="25" y="78"/>
                      <a:pt x="25" y="78"/>
                    </a:cubicBezTo>
                    <a:cubicBezTo>
                      <a:pt x="24" y="73"/>
                      <a:pt x="23" y="68"/>
                      <a:pt x="21" y="63"/>
                    </a:cubicBezTo>
                    <a:cubicBezTo>
                      <a:pt x="20" y="58"/>
                      <a:pt x="18" y="55"/>
                      <a:pt x="16" y="52"/>
                    </a:cubicBezTo>
                    <a:cubicBezTo>
                      <a:pt x="14" y="49"/>
                      <a:pt x="12" y="47"/>
                      <a:pt x="9" y="45"/>
                    </a:cubicBezTo>
                    <a:cubicBezTo>
                      <a:pt x="6" y="43"/>
                      <a:pt x="4" y="43"/>
                      <a:pt x="2" y="43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23" y="23"/>
                      <a:pt x="23" y="23"/>
                      <a:pt x="23" y="23"/>
                    </a:cubicBezTo>
                    <a:cubicBezTo>
                      <a:pt x="106" y="186"/>
                      <a:pt x="106" y="186"/>
                      <a:pt x="106" y="186"/>
                    </a:cubicBezTo>
                    <a:cubicBezTo>
                      <a:pt x="83" y="74"/>
                      <a:pt x="83" y="74"/>
                      <a:pt x="83" y="74"/>
                    </a:cubicBezTo>
                    <a:cubicBezTo>
                      <a:pt x="80" y="60"/>
                      <a:pt x="78" y="50"/>
                      <a:pt x="76" y="43"/>
                    </a:cubicBezTo>
                    <a:cubicBezTo>
                      <a:pt x="74" y="36"/>
                      <a:pt x="72" y="31"/>
                      <a:pt x="70" y="29"/>
                    </a:cubicBezTo>
                    <a:cubicBezTo>
                      <a:pt x="69" y="27"/>
                      <a:pt x="67" y="26"/>
                      <a:pt x="64" y="25"/>
                    </a:cubicBezTo>
                    <a:cubicBezTo>
                      <a:pt x="61" y="24"/>
                      <a:pt x="59" y="23"/>
                      <a:pt x="57" y="23"/>
                    </a:cubicBezTo>
                    <a:cubicBezTo>
                      <a:pt x="55" y="12"/>
                      <a:pt x="55" y="12"/>
                      <a:pt x="55" y="12"/>
                    </a:cubicBezTo>
                    <a:cubicBezTo>
                      <a:pt x="89" y="0"/>
                      <a:pt x="89" y="0"/>
                      <a:pt x="89" y="0"/>
                    </a:cubicBezTo>
                    <a:lnTo>
                      <a:pt x="91" y="12"/>
                    </a:ln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sz="1800"/>
              </a:p>
            </p:txBody>
          </p:sp>
          <p:sp>
            <p:nvSpPr>
              <p:cNvPr id="46" name="îṥ1îďê">
                <a:extLst>
                  <a:ext uri="{FF2B5EF4-FFF2-40B4-BE49-F238E27FC236}">
                    <a16:creationId xmlns:a16="http://schemas.microsoft.com/office/drawing/2014/main" id="{A4D73FB8-896D-46D2-A0F0-A24C0946AAE9}"/>
                  </a:ext>
                </a:extLst>
              </p:cNvPr>
              <p:cNvSpPr/>
              <p:nvPr/>
            </p:nvSpPr>
            <p:spPr bwMode="auto">
              <a:xfrm>
                <a:off x="3392488" y="3979863"/>
                <a:ext cx="76200" cy="198438"/>
              </a:xfrm>
              <a:custGeom>
                <a:avLst/>
                <a:gdLst>
                  <a:gd name="T0" fmla="*/ 77 w 97"/>
                  <a:gd name="T1" fmla="*/ 249 h 251"/>
                  <a:gd name="T2" fmla="*/ 61 w 97"/>
                  <a:gd name="T3" fmla="*/ 246 h 251"/>
                  <a:gd name="T4" fmla="*/ 44 w 97"/>
                  <a:gd name="T5" fmla="*/ 228 h 251"/>
                  <a:gd name="T6" fmla="*/ 27 w 97"/>
                  <a:gd name="T7" fmla="*/ 194 h 251"/>
                  <a:gd name="T8" fmla="*/ 12 w 97"/>
                  <a:gd name="T9" fmla="*/ 145 h 251"/>
                  <a:gd name="T10" fmla="*/ 2 w 97"/>
                  <a:gd name="T11" fmla="*/ 94 h 251"/>
                  <a:gd name="T12" fmla="*/ 1 w 97"/>
                  <a:gd name="T13" fmla="*/ 51 h 251"/>
                  <a:gd name="T14" fmla="*/ 7 w 97"/>
                  <a:gd name="T15" fmla="*/ 21 h 251"/>
                  <a:gd name="T16" fmla="*/ 20 w 97"/>
                  <a:gd name="T17" fmla="*/ 6 h 251"/>
                  <a:gd name="T18" fmla="*/ 32 w 97"/>
                  <a:gd name="T19" fmla="*/ 6 h 251"/>
                  <a:gd name="T20" fmla="*/ 44 w 97"/>
                  <a:gd name="T21" fmla="*/ 14 h 251"/>
                  <a:gd name="T22" fmla="*/ 44 w 97"/>
                  <a:gd name="T23" fmla="*/ 2 h 251"/>
                  <a:gd name="T24" fmla="*/ 49 w 97"/>
                  <a:gd name="T25" fmla="*/ 0 h 251"/>
                  <a:gd name="T26" fmla="*/ 69 w 97"/>
                  <a:gd name="T27" fmla="*/ 82 h 251"/>
                  <a:gd name="T28" fmla="*/ 64 w 97"/>
                  <a:gd name="T29" fmla="*/ 84 h 251"/>
                  <a:gd name="T30" fmla="*/ 55 w 97"/>
                  <a:gd name="T31" fmla="*/ 59 h 251"/>
                  <a:gd name="T32" fmla="*/ 45 w 97"/>
                  <a:gd name="T33" fmla="*/ 37 h 251"/>
                  <a:gd name="T34" fmla="*/ 34 w 97"/>
                  <a:gd name="T35" fmla="*/ 22 h 251"/>
                  <a:gd name="T36" fmla="*/ 24 w 97"/>
                  <a:gd name="T37" fmla="*/ 19 h 251"/>
                  <a:gd name="T38" fmla="*/ 16 w 97"/>
                  <a:gd name="T39" fmla="*/ 31 h 251"/>
                  <a:gd name="T40" fmla="*/ 12 w 97"/>
                  <a:gd name="T41" fmla="*/ 55 h 251"/>
                  <a:gd name="T42" fmla="*/ 15 w 97"/>
                  <a:gd name="T43" fmla="*/ 91 h 251"/>
                  <a:gd name="T44" fmla="*/ 25 w 97"/>
                  <a:gd name="T45" fmla="*/ 137 h 251"/>
                  <a:gd name="T46" fmla="*/ 37 w 97"/>
                  <a:gd name="T47" fmla="*/ 177 h 251"/>
                  <a:gd name="T48" fmla="*/ 50 w 97"/>
                  <a:gd name="T49" fmla="*/ 207 h 251"/>
                  <a:gd name="T50" fmla="*/ 64 w 97"/>
                  <a:gd name="T51" fmla="*/ 225 h 251"/>
                  <a:gd name="T52" fmla="*/ 77 w 97"/>
                  <a:gd name="T53" fmla="*/ 228 h 251"/>
                  <a:gd name="T54" fmla="*/ 85 w 97"/>
                  <a:gd name="T55" fmla="*/ 221 h 251"/>
                  <a:gd name="T56" fmla="*/ 89 w 97"/>
                  <a:gd name="T57" fmla="*/ 207 h 251"/>
                  <a:gd name="T58" fmla="*/ 90 w 97"/>
                  <a:gd name="T59" fmla="*/ 188 h 251"/>
                  <a:gd name="T60" fmla="*/ 88 w 97"/>
                  <a:gd name="T61" fmla="*/ 167 h 251"/>
                  <a:gd name="T62" fmla="*/ 94 w 97"/>
                  <a:gd name="T63" fmla="*/ 171 h 251"/>
                  <a:gd name="T64" fmla="*/ 93 w 97"/>
                  <a:gd name="T65" fmla="*/ 226 h 251"/>
                  <a:gd name="T66" fmla="*/ 77 w 97"/>
                  <a:gd name="T67" fmla="*/ 249 h 2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97" h="251">
                    <a:moveTo>
                      <a:pt x="77" y="249"/>
                    </a:moveTo>
                    <a:cubicBezTo>
                      <a:pt x="73" y="251"/>
                      <a:pt x="67" y="250"/>
                      <a:pt x="61" y="246"/>
                    </a:cubicBezTo>
                    <a:cubicBezTo>
                      <a:pt x="56" y="243"/>
                      <a:pt x="50" y="237"/>
                      <a:pt x="44" y="228"/>
                    </a:cubicBezTo>
                    <a:cubicBezTo>
                      <a:pt x="38" y="219"/>
                      <a:pt x="32" y="208"/>
                      <a:pt x="27" y="194"/>
                    </a:cubicBezTo>
                    <a:cubicBezTo>
                      <a:pt x="21" y="180"/>
                      <a:pt x="16" y="164"/>
                      <a:pt x="12" y="145"/>
                    </a:cubicBezTo>
                    <a:cubicBezTo>
                      <a:pt x="7" y="127"/>
                      <a:pt x="4" y="110"/>
                      <a:pt x="2" y="94"/>
                    </a:cubicBezTo>
                    <a:cubicBezTo>
                      <a:pt x="1" y="78"/>
                      <a:pt x="0" y="64"/>
                      <a:pt x="1" y="51"/>
                    </a:cubicBezTo>
                    <a:cubicBezTo>
                      <a:pt x="2" y="39"/>
                      <a:pt x="4" y="29"/>
                      <a:pt x="7" y="21"/>
                    </a:cubicBezTo>
                    <a:cubicBezTo>
                      <a:pt x="11" y="13"/>
                      <a:pt x="15" y="8"/>
                      <a:pt x="20" y="6"/>
                    </a:cubicBezTo>
                    <a:cubicBezTo>
                      <a:pt x="24" y="4"/>
                      <a:pt x="28" y="4"/>
                      <a:pt x="32" y="6"/>
                    </a:cubicBezTo>
                    <a:cubicBezTo>
                      <a:pt x="36" y="7"/>
                      <a:pt x="40" y="10"/>
                      <a:pt x="44" y="14"/>
                    </a:cubicBezTo>
                    <a:cubicBezTo>
                      <a:pt x="44" y="2"/>
                      <a:pt x="44" y="2"/>
                      <a:pt x="44" y="2"/>
                    </a:cubicBezTo>
                    <a:cubicBezTo>
                      <a:pt x="49" y="0"/>
                      <a:pt x="49" y="0"/>
                      <a:pt x="49" y="0"/>
                    </a:cubicBezTo>
                    <a:cubicBezTo>
                      <a:pt x="69" y="82"/>
                      <a:pt x="69" y="82"/>
                      <a:pt x="69" y="82"/>
                    </a:cubicBezTo>
                    <a:cubicBezTo>
                      <a:pt x="64" y="84"/>
                      <a:pt x="64" y="84"/>
                      <a:pt x="64" y="84"/>
                    </a:cubicBezTo>
                    <a:cubicBezTo>
                      <a:pt x="62" y="76"/>
                      <a:pt x="59" y="68"/>
                      <a:pt x="55" y="59"/>
                    </a:cubicBezTo>
                    <a:cubicBezTo>
                      <a:pt x="52" y="50"/>
                      <a:pt x="48" y="43"/>
                      <a:pt x="45" y="37"/>
                    </a:cubicBezTo>
                    <a:cubicBezTo>
                      <a:pt x="42" y="30"/>
                      <a:pt x="38" y="25"/>
                      <a:pt x="34" y="22"/>
                    </a:cubicBezTo>
                    <a:cubicBezTo>
                      <a:pt x="31" y="19"/>
                      <a:pt x="28" y="18"/>
                      <a:pt x="24" y="19"/>
                    </a:cubicBezTo>
                    <a:cubicBezTo>
                      <a:pt x="21" y="21"/>
                      <a:pt x="18" y="25"/>
                      <a:pt x="16" y="31"/>
                    </a:cubicBezTo>
                    <a:cubicBezTo>
                      <a:pt x="14" y="37"/>
                      <a:pt x="13" y="45"/>
                      <a:pt x="12" y="55"/>
                    </a:cubicBezTo>
                    <a:cubicBezTo>
                      <a:pt x="12" y="65"/>
                      <a:pt x="13" y="77"/>
                      <a:pt x="15" y="91"/>
                    </a:cubicBezTo>
                    <a:cubicBezTo>
                      <a:pt x="18" y="105"/>
                      <a:pt x="21" y="120"/>
                      <a:pt x="25" y="137"/>
                    </a:cubicBezTo>
                    <a:cubicBezTo>
                      <a:pt x="28" y="152"/>
                      <a:pt x="32" y="165"/>
                      <a:pt x="37" y="177"/>
                    </a:cubicBezTo>
                    <a:cubicBezTo>
                      <a:pt x="41" y="189"/>
                      <a:pt x="45" y="199"/>
                      <a:pt x="50" y="207"/>
                    </a:cubicBezTo>
                    <a:cubicBezTo>
                      <a:pt x="55" y="215"/>
                      <a:pt x="59" y="221"/>
                      <a:pt x="64" y="225"/>
                    </a:cubicBezTo>
                    <a:cubicBezTo>
                      <a:pt x="69" y="229"/>
                      <a:pt x="73" y="230"/>
                      <a:pt x="77" y="228"/>
                    </a:cubicBezTo>
                    <a:cubicBezTo>
                      <a:pt x="80" y="227"/>
                      <a:pt x="83" y="224"/>
                      <a:pt x="85" y="221"/>
                    </a:cubicBezTo>
                    <a:cubicBezTo>
                      <a:pt x="87" y="217"/>
                      <a:pt x="88" y="212"/>
                      <a:pt x="89" y="207"/>
                    </a:cubicBezTo>
                    <a:cubicBezTo>
                      <a:pt x="89" y="201"/>
                      <a:pt x="90" y="195"/>
                      <a:pt x="90" y="188"/>
                    </a:cubicBezTo>
                    <a:cubicBezTo>
                      <a:pt x="90" y="182"/>
                      <a:pt x="89" y="174"/>
                      <a:pt x="88" y="167"/>
                    </a:cubicBezTo>
                    <a:cubicBezTo>
                      <a:pt x="94" y="171"/>
                      <a:pt x="94" y="171"/>
                      <a:pt x="94" y="171"/>
                    </a:cubicBezTo>
                    <a:cubicBezTo>
                      <a:pt x="97" y="195"/>
                      <a:pt x="96" y="213"/>
                      <a:pt x="93" y="226"/>
                    </a:cubicBezTo>
                    <a:cubicBezTo>
                      <a:pt x="90" y="238"/>
                      <a:pt x="85" y="245"/>
                      <a:pt x="77" y="249"/>
                    </a:cubicBez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sz="1800"/>
              </a:p>
            </p:txBody>
          </p:sp>
          <p:sp>
            <p:nvSpPr>
              <p:cNvPr id="47" name="îś1îḓe">
                <a:extLst>
                  <a:ext uri="{FF2B5EF4-FFF2-40B4-BE49-F238E27FC236}">
                    <a16:creationId xmlns:a16="http://schemas.microsoft.com/office/drawing/2014/main" id="{39C87C6E-ED98-4ABF-A75D-6726EDEDC1CE}"/>
                  </a:ext>
                </a:extLst>
              </p:cNvPr>
              <p:cNvSpPr/>
              <p:nvPr/>
            </p:nvSpPr>
            <p:spPr bwMode="auto">
              <a:xfrm>
                <a:off x="3438526" y="3952876"/>
                <a:ext cx="103188" cy="203200"/>
              </a:xfrm>
              <a:custGeom>
                <a:avLst/>
                <a:gdLst>
                  <a:gd name="T0" fmla="*/ 115 w 133"/>
                  <a:gd name="T1" fmla="*/ 156 h 258"/>
                  <a:gd name="T2" fmla="*/ 133 w 133"/>
                  <a:gd name="T3" fmla="*/ 224 h 258"/>
                  <a:gd name="T4" fmla="*/ 67 w 133"/>
                  <a:gd name="T5" fmla="*/ 258 h 258"/>
                  <a:gd name="T6" fmla="*/ 64 w 133"/>
                  <a:gd name="T7" fmla="*/ 246 h 258"/>
                  <a:gd name="T8" fmla="*/ 68 w 133"/>
                  <a:gd name="T9" fmla="*/ 243 h 258"/>
                  <a:gd name="T10" fmla="*/ 71 w 133"/>
                  <a:gd name="T11" fmla="*/ 239 h 258"/>
                  <a:gd name="T12" fmla="*/ 71 w 133"/>
                  <a:gd name="T13" fmla="*/ 231 h 258"/>
                  <a:gd name="T14" fmla="*/ 69 w 133"/>
                  <a:gd name="T15" fmla="*/ 221 h 258"/>
                  <a:gd name="T16" fmla="*/ 21 w 133"/>
                  <a:gd name="T17" fmla="*/ 58 h 258"/>
                  <a:gd name="T18" fmla="*/ 18 w 133"/>
                  <a:gd name="T19" fmla="*/ 49 h 258"/>
                  <a:gd name="T20" fmla="*/ 13 w 133"/>
                  <a:gd name="T21" fmla="*/ 44 h 258"/>
                  <a:gd name="T22" fmla="*/ 8 w 133"/>
                  <a:gd name="T23" fmla="*/ 42 h 258"/>
                  <a:gd name="T24" fmla="*/ 3 w 133"/>
                  <a:gd name="T25" fmla="*/ 43 h 258"/>
                  <a:gd name="T26" fmla="*/ 0 w 133"/>
                  <a:gd name="T27" fmla="*/ 31 h 258"/>
                  <a:gd name="T28" fmla="*/ 61 w 133"/>
                  <a:gd name="T29" fmla="*/ 0 h 258"/>
                  <a:gd name="T30" fmla="*/ 78 w 133"/>
                  <a:gd name="T31" fmla="*/ 54 h 258"/>
                  <a:gd name="T32" fmla="*/ 73 w 133"/>
                  <a:gd name="T33" fmla="*/ 56 h 258"/>
                  <a:gd name="T34" fmla="*/ 61 w 133"/>
                  <a:gd name="T35" fmla="*/ 33 h 258"/>
                  <a:gd name="T36" fmla="*/ 49 w 133"/>
                  <a:gd name="T37" fmla="*/ 22 h 258"/>
                  <a:gd name="T38" fmla="*/ 45 w 133"/>
                  <a:gd name="T39" fmla="*/ 23 h 258"/>
                  <a:gd name="T40" fmla="*/ 39 w 133"/>
                  <a:gd name="T41" fmla="*/ 25 h 258"/>
                  <a:gd name="T42" fmla="*/ 27 w 133"/>
                  <a:gd name="T43" fmla="*/ 32 h 258"/>
                  <a:gd name="T44" fmla="*/ 54 w 133"/>
                  <a:gd name="T45" fmla="*/ 122 h 258"/>
                  <a:gd name="T46" fmla="*/ 63 w 133"/>
                  <a:gd name="T47" fmla="*/ 117 h 258"/>
                  <a:gd name="T48" fmla="*/ 68 w 133"/>
                  <a:gd name="T49" fmla="*/ 112 h 258"/>
                  <a:gd name="T50" fmla="*/ 69 w 133"/>
                  <a:gd name="T51" fmla="*/ 102 h 258"/>
                  <a:gd name="T52" fmla="*/ 68 w 133"/>
                  <a:gd name="T53" fmla="*/ 89 h 258"/>
                  <a:gd name="T54" fmla="*/ 65 w 133"/>
                  <a:gd name="T55" fmla="*/ 74 h 258"/>
                  <a:gd name="T56" fmla="*/ 69 w 133"/>
                  <a:gd name="T57" fmla="*/ 71 h 258"/>
                  <a:gd name="T58" fmla="*/ 95 w 133"/>
                  <a:gd name="T59" fmla="*/ 160 h 258"/>
                  <a:gd name="T60" fmla="*/ 91 w 133"/>
                  <a:gd name="T61" fmla="*/ 162 h 258"/>
                  <a:gd name="T62" fmla="*/ 85 w 133"/>
                  <a:gd name="T63" fmla="*/ 147 h 258"/>
                  <a:gd name="T64" fmla="*/ 79 w 133"/>
                  <a:gd name="T65" fmla="*/ 135 h 258"/>
                  <a:gd name="T66" fmla="*/ 73 w 133"/>
                  <a:gd name="T67" fmla="*/ 129 h 258"/>
                  <a:gd name="T68" fmla="*/ 66 w 133"/>
                  <a:gd name="T69" fmla="*/ 130 h 258"/>
                  <a:gd name="T70" fmla="*/ 57 w 133"/>
                  <a:gd name="T71" fmla="*/ 135 h 258"/>
                  <a:gd name="T72" fmla="*/ 78 w 133"/>
                  <a:gd name="T73" fmla="*/ 203 h 258"/>
                  <a:gd name="T74" fmla="*/ 83 w 133"/>
                  <a:gd name="T75" fmla="*/ 219 h 258"/>
                  <a:gd name="T76" fmla="*/ 87 w 133"/>
                  <a:gd name="T77" fmla="*/ 227 h 258"/>
                  <a:gd name="T78" fmla="*/ 93 w 133"/>
                  <a:gd name="T79" fmla="*/ 228 h 258"/>
                  <a:gd name="T80" fmla="*/ 100 w 133"/>
                  <a:gd name="T81" fmla="*/ 226 h 258"/>
                  <a:gd name="T82" fmla="*/ 105 w 133"/>
                  <a:gd name="T83" fmla="*/ 223 h 258"/>
                  <a:gd name="T84" fmla="*/ 110 w 133"/>
                  <a:gd name="T85" fmla="*/ 220 h 258"/>
                  <a:gd name="T86" fmla="*/ 114 w 133"/>
                  <a:gd name="T87" fmla="*/ 215 h 258"/>
                  <a:gd name="T88" fmla="*/ 115 w 133"/>
                  <a:gd name="T89" fmla="*/ 209 h 258"/>
                  <a:gd name="T90" fmla="*/ 114 w 133"/>
                  <a:gd name="T91" fmla="*/ 183 h 258"/>
                  <a:gd name="T92" fmla="*/ 111 w 133"/>
                  <a:gd name="T93" fmla="*/ 158 h 258"/>
                  <a:gd name="T94" fmla="*/ 115 w 133"/>
                  <a:gd name="T95" fmla="*/ 156 h 2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33" h="258">
                    <a:moveTo>
                      <a:pt x="115" y="156"/>
                    </a:moveTo>
                    <a:cubicBezTo>
                      <a:pt x="133" y="224"/>
                      <a:pt x="133" y="224"/>
                      <a:pt x="133" y="224"/>
                    </a:cubicBezTo>
                    <a:cubicBezTo>
                      <a:pt x="67" y="258"/>
                      <a:pt x="67" y="258"/>
                      <a:pt x="67" y="258"/>
                    </a:cubicBezTo>
                    <a:cubicBezTo>
                      <a:pt x="64" y="246"/>
                      <a:pt x="64" y="246"/>
                      <a:pt x="64" y="246"/>
                    </a:cubicBezTo>
                    <a:cubicBezTo>
                      <a:pt x="65" y="245"/>
                      <a:pt x="66" y="244"/>
                      <a:pt x="68" y="243"/>
                    </a:cubicBezTo>
                    <a:cubicBezTo>
                      <a:pt x="69" y="241"/>
                      <a:pt x="70" y="240"/>
                      <a:pt x="71" y="239"/>
                    </a:cubicBezTo>
                    <a:cubicBezTo>
                      <a:pt x="72" y="236"/>
                      <a:pt x="72" y="234"/>
                      <a:pt x="71" y="231"/>
                    </a:cubicBezTo>
                    <a:cubicBezTo>
                      <a:pt x="71" y="228"/>
                      <a:pt x="70" y="225"/>
                      <a:pt x="69" y="221"/>
                    </a:cubicBezTo>
                    <a:cubicBezTo>
                      <a:pt x="21" y="58"/>
                      <a:pt x="21" y="58"/>
                      <a:pt x="21" y="58"/>
                    </a:cubicBezTo>
                    <a:cubicBezTo>
                      <a:pt x="20" y="55"/>
                      <a:pt x="19" y="52"/>
                      <a:pt x="18" y="49"/>
                    </a:cubicBezTo>
                    <a:cubicBezTo>
                      <a:pt x="16" y="47"/>
                      <a:pt x="15" y="45"/>
                      <a:pt x="13" y="44"/>
                    </a:cubicBezTo>
                    <a:cubicBezTo>
                      <a:pt x="12" y="43"/>
                      <a:pt x="10" y="43"/>
                      <a:pt x="8" y="42"/>
                    </a:cubicBezTo>
                    <a:cubicBezTo>
                      <a:pt x="6" y="42"/>
                      <a:pt x="4" y="42"/>
                      <a:pt x="3" y="43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61" y="0"/>
                      <a:pt x="61" y="0"/>
                      <a:pt x="61" y="0"/>
                    </a:cubicBezTo>
                    <a:cubicBezTo>
                      <a:pt x="78" y="54"/>
                      <a:pt x="78" y="54"/>
                      <a:pt x="78" y="54"/>
                    </a:cubicBezTo>
                    <a:cubicBezTo>
                      <a:pt x="73" y="56"/>
                      <a:pt x="73" y="56"/>
                      <a:pt x="73" y="56"/>
                    </a:cubicBezTo>
                    <a:cubicBezTo>
                      <a:pt x="70" y="49"/>
                      <a:pt x="66" y="41"/>
                      <a:pt x="61" y="33"/>
                    </a:cubicBezTo>
                    <a:cubicBezTo>
                      <a:pt x="56" y="25"/>
                      <a:pt x="52" y="22"/>
                      <a:pt x="49" y="22"/>
                    </a:cubicBezTo>
                    <a:cubicBezTo>
                      <a:pt x="48" y="22"/>
                      <a:pt x="47" y="22"/>
                      <a:pt x="45" y="23"/>
                    </a:cubicBezTo>
                    <a:cubicBezTo>
                      <a:pt x="43" y="24"/>
                      <a:pt x="41" y="24"/>
                      <a:pt x="39" y="25"/>
                    </a:cubicBezTo>
                    <a:cubicBezTo>
                      <a:pt x="27" y="32"/>
                      <a:pt x="27" y="32"/>
                      <a:pt x="27" y="32"/>
                    </a:cubicBezTo>
                    <a:cubicBezTo>
                      <a:pt x="54" y="122"/>
                      <a:pt x="54" y="122"/>
                      <a:pt x="54" y="122"/>
                    </a:cubicBezTo>
                    <a:cubicBezTo>
                      <a:pt x="63" y="117"/>
                      <a:pt x="63" y="117"/>
                      <a:pt x="63" y="117"/>
                    </a:cubicBezTo>
                    <a:cubicBezTo>
                      <a:pt x="65" y="116"/>
                      <a:pt x="67" y="114"/>
                      <a:pt x="68" y="112"/>
                    </a:cubicBezTo>
                    <a:cubicBezTo>
                      <a:pt x="69" y="110"/>
                      <a:pt x="69" y="106"/>
                      <a:pt x="69" y="102"/>
                    </a:cubicBezTo>
                    <a:cubicBezTo>
                      <a:pt x="69" y="99"/>
                      <a:pt x="69" y="94"/>
                      <a:pt x="68" y="89"/>
                    </a:cubicBezTo>
                    <a:cubicBezTo>
                      <a:pt x="67" y="83"/>
                      <a:pt x="66" y="78"/>
                      <a:pt x="65" y="74"/>
                    </a:cubicBezTo>
                    <a:cubicBezTo>
                      <a:pt x="69" y="71"/>
                      <a:pt x="69" y="71"/>
                      <a:pt x="69" y="71"/>
                    </a:cubicBezTo>
                    <a:cubicBezTo>
                      <a:pt x="95" y="160"/>
                      <a:pt x="95" y="160"/>
                      <a:pt x="95" y="160"/>
                    </a:cubicBezTo>
                    <a:cubicBezTo>
                      <a:pt x="91" y="162"/>
                      <a:pt x="91" y="162"/>
                      <a:pt x="91" y="162"/>
                    </a:cubicBezTo>
                    <a:cubicBezTo>
                      <a:pt x="89" y="157"/>
                      <a:pt x="87" y="152"/>
                      <a:pt x="85" y="147"/>
                    </a:cubicBezTo>
                    <a:cubicBezTo>
                      <a:pt x="83" y="141"/>
                      <a:pt x="81" y="137"/>
                      <a:pt x="79" y="135"/>
                    </a:cubicBezTo>
                    <a:cubicBezTo>
                      <a:pt x="77" y="132"/>
                      <a:pt x="75" y="130"/>
                      <a:pt x="73" y="129"/>
                    </a:cubicBezTo>
                    <a:cubicBezTo>
                      <a:pt x="71" y="129"/>
                      <a:pt x="69" y="129"/>
                      <a:pt x="66" y="130"/>
                    </a:cubicBezTo>
                    <a:cubicBezTo>
                      <a:pt x="57" y="135"/>
                      <a:pt x="57" y="135"/>
                      <a:pt x="57" y="135"/>
                    </a:cubicBezTo>
                    <a:cubicBezTo>
                      <a:pt x="78" y="203"/>
                      <a:pt x="78" y="203"/>
                      <a:pt x="78" y="203"/>
                    </a:cubicBezTo>
                    <a:cubicBezTo>
                      <a:pt x="80" y="210"/>
                      <a:pt x="81" y="215"/>
                      <a:pt x="83" y="219"/>
                    </a:cubicBezTo>
                    <a:cubicBezTo>
                      <a:pt x="84" y="222"/>
                      <a:pt x="86" y="225"/>
                      <a:pt x="87" y="227"/>
                    </a:cubicBezTo>
                    <a:cubicBezTo>
                      <a:pt x="89" y="228"/>
                      <a:pt x="91" y="229"/>
                      <a:pt x="93" y="228"/>
                    </a:cubicBezTo>
                    <a:cubicBezTo>
                      <a:pt x="94" y="228"/>
                      <a:pt x="97" y="227"/>
                      <a:pt x="100" y="226"/>
                    </a:cubicBezTo>
                    <a:cubicBezTo>
                      <a:pt x="101" y="225"/>
                      <a:pt x="103" y="224"/>
                      <a:pt x="105" y="223"/>
                    </a:cubicBezTo>
                    <a:cubicBezTo>
                      <a:pt x="107" y="222"/>
                      <a:pt x="109" y="221"/>
                      <a:pt x="110" y="220"/>
                    </a:cubicBezTo>
                    <a:cubicBezTo>
                      <a:pt x="111" y="219"/>
                      <a:pt x="112" y="217"/>
                      <a:pt x="114" y="215"/>
                    </a:cubicBezTo>
                    <a:cubicBezTo>
                      <a:pt x="115" y="213"/>
                      <a:pt x="115" y="211"/>
                      <a:pt x="115" y="209"/>
                    </a:cubicBezTo>
                    <a:cubicBezTo>
                      <a:pt x="116" y="203"/>
                      <a:pt x="115" y="194"/>
                      <a:pt x="114" y="183"/>
                    </a:cubicBezTo>
                    <a:cubicBezTo>
                      <a:pt x="113" y="172"/>
                      <a:pt x="112" y="164"/>
                      <a:pt x="111" y="158"/>
                    </a:cubicBezTo>
                    <a:lnTo>
                      <a:pt x="115" y="156"/>
                    </a:ln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sz="1800"/>
              </a:p>
            </p:txBody>
          </p:sp>
          <p:sp>
            <p:nvSpPr>
              <p:cNvPr id="48" name="íşḻiḓe">
                <a:extLst>
                  <a:ext uri="{FF2B5EF4-FFF2-40B4-BE49-F238E27FC236}">
                    <a16:creationId xmlns:a16="http://schemas.microsoft.com/office/drawing/2014/main" id="{7C123004-D749-4A75-9EDC-CA25DA79C4FD}"/>
                  </a:ext>
                </a:extLst>
              </p:cNvPr>
              <p:cNvSpPr/>
              <p:nvPr/>
            </p:nvSpPr>
            <p:spPr bwMode="auto">
              <a:xfrm>
                <a:off x="3540126" y="3905251"/>
                <a:ext cx="101600" cy="193675"/>
              </a:xfrm>
              <a:custGeom>
                <a:avLst/>
                <a:gdLst>
                  <a:gd name="T0" fmla="*/ 131 w 131"/>
                  <a:gd name="T1" fmla="*/ 189 h 245"/>
                  <a:gd name="T2" fmla="*/ 100 w 131"/>
                  <a:gd name="T3" fmla="*/ 212 h 245"/>
                  <a:gd name="T4" fmla="*/ 96 w 131"/>
                  <a:gd name="T5" fmla="*/ 201 h 245"/>
                  <a:gd name="T6" fmla="*/ 101 w 131"/>
                  <a:gd name="T7" fmla="*/ 193 h 245"/>
                  <a:gd name="T8" fmla="*/ 101 w 131"/>
                  <a:gd name="T9" fmla="*/ 186 h 245"/>
                  <a:gd name="T10" fmla="*/ 100 w 131"/>
                  <a:gd name="T11" fmla="*/ 182 h 245"/>
                  <a:gd name="T12" fmla="*/ 98 w 131"/>
                  <a:gd name="T13" fmla="*/ 179 h 245"/>
                  <a:gd name="T14" fmla="*/ 72 w 131"/>
                  <a:gd name="T15" fmla="*/ 136 h 245"/>
                  <a:gd name="T16" fmla="*/ 46 w 131"/>
                  <a:gd name="T17" fmla="*/ 155 h 245"/>
                  <a:gd name="T18" fmla="*/ 51 w 131"/>
                  <a:gd name="T19" fmla="*/ 175 h 245"/>
                  <a:gd name="T20" fmla="*/ 55 w 131"/>
                  <a:gd name="T21" fmla="*/ 191 h 245"/>
                  <a:gd name="T22" fmla="*/ 59 w 131"/>
                  <a:gd name="T23" fmla="*/ 202 h 245"/>
                  <a:gd name="T24" fmla="*/ 61 w 131"/>
                  <a:gd name="T25" fmla="*/ 209 h 245"/>
                  <a:gd name="T26" fmla="*/ 69 w 131"/>
                  <a:gd name="T27" fmla="*/ 216 h 245"/>
                  <a:gd name="T28" fmla="*/ 78 w 131"/>
                  <a:gd name="T29" fmla="*/ 214 h 245"/>
                  <a:gd name="T30" fmla="*/ 82 w 131"/>
                  <a:gd name="T31" fmla="*/ 225 h 245"/>
                  <a:gd name="T32" fmla="*/ 54 w 131"/>
                  <a:gd name="T33" fmla="*/ 245 h 245"/>
                  <a:gd name="T34" fmla="*/ 50 w 131"/>
                  <a:gd name="T35" fmla="*/ 235 h 245"/>
                  <a:gd name="T36" fmla="*/ 52 w 131"/>
                  <a:gd name="T37" fmla="*/ 230 h 245"/>
                  <a:gd name="T38" fmla="*/ 54 w 131"/>
                  <a:gd name="T39" fmla="*/ 224 h 245"/>
                  <a:gd name="T40" fmla="*/ 54 w 131"/>
                  <a:gd name="T41" fmla="*/ 213 h 245"/>
                  <a:gd name="T42" fmla="*/ 51 w 131"/>
                  <a:gd name="T43" fmla="*/ 199 h 245"/>
                  <a:gd name="T44" fmla="*/ 25 w 131"/>
                  <a:gd name="T45" fmla="*/ 101 h 245"/>
                  <a:gd name="T46" fmla="*/ 0 w 131"/>
                  <a:gd name="T47" fmla="*/ 3 h 245"/>
                  <a:gd name="T48" fmla="*/ 4 w 131"/>
                  <a:gd name="T49" fmla="*/ 0 h 245"/>
                  <a:gd name="T50" fmla="*/ 106 w 131"/>
                  <a:gd name="T51" fmla="*/ 165 h 245"/>
                  <a:gd name="T52" fmla="*/ 112 w 131"/>
                  <a:gd name="T53" fmla="*/ 173 h 245"/>
                  <a:gd name="T54" fmla="*/ 118 w 131"/>
                  <a:gd name="T55" fmla="*/ 178 h 245"/>
                  <a:gd name="T56" fmla="*/ 123 w 131"/>
                  <a:gd name="T57" fmla="*/ 179 h 245"/>
                  <a:gd name="T58" fmla="*/ 127 w 131"/>
                  <a:gd name="T59" fmla="*/ 178 h 245"/>
                  <a:gd name="T60" fmla="*/ 131 w 131"/>
                  <a:gd name="T61" fmla="*/ 189 h 245"/>
                  <a:gd name="T62" fmla="*/ 64 w 131"/>
                  <a:gd name="T63" fmla="*/ 124 h 245"/>
                  <a:gd name="T64" fmla="*/ 18 w 131"/>
                  <a:gd name="T65" fmla="*/ 50 h 245"/>
                  <a:gd name="T66" fmla="*/ 42 w 131"/>
                  <a:gd name="T67" fmla="*/ 141 h 245"/>
                  <a:gd name="T68" fmla="*/ 64 w 131"/>
                  <a:gd name="T69" fmla="*/ 124 h 2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31" h="245">
                    <a:moveTo>
                      <a:pt x="131" y="189"/>
                    </a:moveTo>
                    <a:cubicBezTo>
                      <a:pt x="100" y="212"/>
                      <a:pt x="100" y="212"/>
                      <a:pt x="100" y="212"/>
                    </a:cubicBezTo>
                    <a:cubicBezTo>
                      <a:pt x="96" y="201"/>
                      <a:pt x="96" y="201"/>
                      <a:pt x="96" y="201"/>
                    </a:cubicBezTo>
                    <a:cubicBezTo>
                      <a:pt x="98" y="199"/>
                      <a:pt x="100" y="196"/>
                      <a:pt x="101" y="193"/>
                    </a:cubicBezTo>
                    <a:cubicBezTo>
                      <a:pt x="102" y="190"/>
                      <a:pt x="102" y="188"/>
                      <a:pt x="101" y="186"/>
                    </a:cubicBezTo>
                    <a:cubicBezTo>
                      <a:pt x="101" y="185"/>
                      <a:pt x="101" y="184"/>
                      <a:pt x="100" y="182"/>
                    </a:cubicBezTo>
                    <a:cubicBezTo>
                      <a:pt x="99" y="181"/>
                      <a:pt x="99" y="180"/>
                      <a:pt x="98" y="179"/>
                    </a:cubicBezTo>
                    <a:cubicBezTo>
                      <a:pt x="72" y="136"/>
                      <a:pt x="72" y="136"/>
                      <a:pt x="72" y="136"/>
                    </a:cubicBezTo>
                    <a:cubicBezTo>
                      <a:pt x="46" y="155"/>
                      <a:pt x="46" y="155"/>
                      <a:pt x="46" y="155"/>
                    </a:cubicBezTo>
                    <a:cubicBezTo>
                      <a:pt x="48" y="163"/>
                      <a:pt x="49" y="170"/>
                      <a:pt x="51" y="175"/>
                    </a:cubicBezTo>
                    <a:cubicBezTo>
                      <a:pt x="53" y="181"/>
                      <a:pt x="54" y="186"/>
                      <a:pt x="55" y="191"/>
                    </a:cubicBezTo>
                    <a:cubicBezTo>
                      <a:pt x="57" y="196"/>
                      <a:pt x="58" y="199"/>
                      <a:pt x="59" y="202"/>
                    </a:cubicBezTo>
                    <a:cubicBezTo>
                      <a:pt x="60" y="205"/>
                      <a:pt x="61" y="207"/>
                      <a:pt x="61" y="209"/>
                    </a:cubicBezTo>
                    <a:cubicBezTo>
                      <a:pt x="63" y="213"/>
                      <a:pt x="66" y="215"/>
                      <a:pt x="69" y="216"/>
                    </a:cubicBezTo>
                    <a:cubicBezTo>
                      <a:pt x="72" y="216"/>
                      <a:pt x="75" y="216"/>
                      <a:pt x="78" y="214"/>
                    </a:cubicBezTo>
                    <a:cubicBezTo>
                      <a:pt x="82" y="225"/>
                      <a:pt x="82" y="225"/>
                      <a:pt x="82" y="225"/>
                    </a:cubicBezTo>
                    <a:cubicBezTo>
                      <a:pt x="54" y="245"/>
                      <a:pt x="54" y="245"/>
                      <a:pt x="54" y="245"/>
                    </a:cubicBezTo>
                    <a:cubicBezTo>
                      <a:pt x="50" y="235"/>
                      <a:pt x="50" y="235"/>
                      <a:pt x="50" y="235"/>
                    </a:cubicBezTo>
                    <a:cubicBezTo>
                      <a:pt x="51" y="234"/>
                      <a:pt x="51" y="232"/>
                      <a:pt x="52" y="230"/>
                    </a:cubicBezTo>
                    <a:cubicBezTo>
                      <a:pt x="53" y="229"/>
                      <a:pt x="54" y="226"/>
                      <a:pt x="54" y="224"/>
                    </a:cubicBezTo>
                    <a:cubicBezTo>
                      <a:pt x="54" y="220"/>
                      <a:pt x="54" y="217"/>
                      <a:pt x="54" y="213"/>
                    </a:cubicBezTo>
                    <a:cubicBezTo>
                      <a:pt x="53" y="210"/>
                      <a:pt x="52" y="205"/>
                      <a:pt x="51" y="199"/>
                    </a:cubicBezTo>
                    <a:cubicBezTo>
                      <a:pt x="43" y="170"/>
                      <a:pt x="35" y="137"/>
                      <a:pt x="25" y="101"/>
                    </a:cubicBezTo>
                    <a:cubicBezTo>
                      <a:pt x="16" y="64"/>
                      <a:pt x="7" y="32"/>
                      <a:pt x="0" y="3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106" y="165"/>
                      <a:pt x="106" y="165"/>
                      <a:pt x="106" y="165"/>
                    </a:cubicBezTo>
                    <a:cubicBezTo>
                      <a:pt x="109" y="168"/>
                      <a:pt x="111" y="171"/>
                      <a:pt x="112" y="173"/>
                    </a:cubicBezTo>
                    <a:cubicBezTo>
                      <a:pt x="114" y="175"/>
                      <a:pt x="116" y="177"/>
                      <a:pt x="118" y="178"/>
                    </a:cubicBezTo>
                    <a:cubicBezTo>
                      <a:pt x="119" y="179"/>
                      <a:pt x="121" y="179"/>
                      <a:pt x="123" y="179"/>
                    </a:cubicBezTo>
                    <a:cubicBezTo>
                      <a:pt x="124" y="179"/>
                      <a:pt x="126" y="179"/>
                      <a:pt x="127" y="178"/>
                    </a:cubicBezTo>
                    <a:cubicBezTo>
                      <a:pt x="131" y="189"/>
                      <a:pt x="131" y="189"/>
                      <a:pt x="131" y="189"/>
                    </a:cubicBezTo>
                    <a:close/>
                    <a:moveTo>
                      <a:pt x="64" y="124"/>
                    </a:moveTo>
                    <a:cubicBezTo>
                      <a:pt x="18" y="50"/>
                      <a:pt x="18" y="50"/>
                      <a:pt x="18" y="50"/>
                    </a:cubicBezTo>
                    <a:cubicBezTo>
                      <a:pt x="42" y="141"/>
                      <a:pt x="42" y="141"/>
                      <a:pt x="42" y="141"/>
                    </a:cubicBezTo>
                    <a:lnTo>
                      <a:pt x="64" y="124"/>
                    </a:ln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sz="1800"/>
              </a:p>
            </p:txBody>
          </p:sp>
          <p:sp>
            <p:nvSpPr>
              <p:cNvPr id="49" name="iSliḋê">
                <a:extLst>
                  <a:ext uri="{FF2B5EF4-FFF2-40B4-BE49-F238E27FC236}">
                    <a16:creationId xmlns:a16="http://schemas.microsoft.com/office/drawing/2014/main" id="{C1E848E0-FC21-4A0A-89F4-DF486F6E5034}"/>
                  </a:ext>
                </a:extLst>
              </p:cNvPr>
              <p:cNvSpPr/>
              <p:nvPr/>
            </p:nvSpPr>
            <p:spPr bwMode="auto">
              <a:xfrm>
                <a:off x="3557588" y="3838576"/>
                <a:ext cx="133350" cy="211138"/>
              </a:xfrm>
              <a:custGeom>
                <a:avLst/>
                <a:gdLst>
                  <a:gd name="T0" fmla="*/ 81 w 170"/>
                  <a:gd name="T1" fmla="*/ 10 h 268"/>
                  <a:gd name="T2" fmla="*/ 78 w 170"/>
                  <a:gd name="T3" fmla="*/ 16 h 268"/>
                  <a:gd name="T4" fmla="*/ 76 w 170"/>
                  <a:gd name="T5" fmla="*/ 24 h 268"/>
                  <a:gd name="T6" fmla="*/ 81 w 170"/>
                  <a:gd name="T7" fmla="*/ 40 h 268"/>
                  <a:gd name="T8" fmla="*/ 94 w 170"/>
                  <a:gd name="T9" fmla="*/ 66 h 268"/>
                  <a:gd name="T10" fmla="*/ 170 w 170"/>
                  <a:gd name="T11" fmla="*/ 213 h 268"/>
                  <a:gd name="T12" fmla="*/ 166 w 170"/>
                  <a:gd name="T13" fmla="*/ 217 h 268"/>
                  <a:gd name="T14" fmla="*/ 38 w 170"/>
                  <a:gd name="T15" fmla="*/ 91 h 268"/>
                  <a:gd name="T16" fmla="*/ 92 w 170"/>
                  <a:gd name="T17" fmla="*/ 195 h 268"/>
                  <a:gd name="T18" fmla="*/ 106 w 170"/>
                  <a:gd name="T19" fmla="*/ 221 h 268"/>
                  <a:gd name="T20" fmla="*/ 116 w 170"/>
                  <a:gd name="T21" fmla="*/ 232 h 268"/>
                  <a:gd name="T22" fmla="*/ 123 w 170"/>
                  <a:gd name="T23" fmla="*/ 233 h 268"/>
                  <a:gd name="T24" fmla="*/ 129 w 170"/>
                  <a:gd name="T25" fmla="*/ 232 h 268"/>
                  <a:gd name="T26" fmla="*/ 135 w 170"/>
                  <a:gd name="T27" fmla="*/ 242 h 268"/>
                  <a:gd name="T28" fmla="*/ 106 w 170"/>
                  <a:gd name="T29" fmla="*/ 268 h 268"/>
                  <a:gd name="T30" fmla="*/ 101 w 170"/>
                  <a:gd name="T31" fmla="*/ 258 h 268"/>
                  <a:gd name="T32" fmla="*/ 104 w 170"/>
                  <a:gd name="T33" fmla="*/ 251 h 268"/>
                  <a:gd name="T34" fmla="*/ 105 w 170"/>
                  <a:gd name="T35" fmla="*/ 243 h 268"/>
                  <a:gd name="T36" fmla="*/ 101 w 170"/>
                  <a:gd name="T37" fmla="*/ 229 h 268"/>
                  <a:gd name="T38" fmla="*/ 88 w 170"/>
                  <a:gd name="T39" fmla="*/ 200 h 268"/>
                  <a:gd name="T40" fmla="*/ 36 w 170"/>
                  <a:gd name="T41" fmla="*/ 102 h 268"/>
                  <a:gd name="T42" fmla="*/ 29 w 170"/>
                  <a:gd name="T43" fmla="*/ 89 h 268"/>
                  <a:gd name="T44" fmla="*/ 21 w 170"/>
                  <a:gd name="T45" fmla="*/ 81 h 268"/>
                  <a:gd name="T46" fmla="*/ 12 w 170"/>
                  <a:gd name="T47" fmla="*/ 78 h 268"/>
                  <a:gd name="T48" fmla="*/ 5 w 170"/>
                  <a:gd name="T49" fmla="*/ 79 h 268"/>
                  <a:gd name="T50" fmla="*/ 0 w 170"/>
                  <a:gd name="T51" fmla="*/ 69 h 268"/>
                  <a:gd name="T52" fmla="*/ 20 w 170"/>
                  <a:gd name="T53" fmla="*/ 50 h 268"/>
                  <a:gd name="T54" fmla="*/ 139 w 170"/>
                  <a:gd name="T55" fmla="*/ 168 h 268"/>
                  <a:gd name="T56" fmla="*/ 90 w 170"/>
                  <a:gd name="T57" fmla="*/ 72 h 268"/>
                  <a:gd name="T58" fmla="*/ 75 w 170"/>
                  <a:gd name="T59" fmla="*/ 46 h 268"/>
                  <a:gd name="T60" fmla="*/ 66 w 170"/>
                  <a:gd name="T61" fmla="*/ 36 h 268"/>
                  <a:gd name="T62" fmla="*/ 59 w 170"/>
                  <a:gd name="T63" fmla="*/ 34 h 268"/>
                  <a:gd name="T64" fmla="*/ 53 w 170"/>
                  <a:gd name="T65" fmla="*/ 36 h 268"/>
                  <a:gd name="T66" fmla="*/ 47 w 170"/>
                  <a:gd name="T67" fmla="*/ 26 h 268"/>
                  <a:gd name="T68" fmla="*/ 76 w 170"/>
                  <a:gd name="T69" fmla="*/ 0 h 268"/>
                  <a:gd name="T70" fmla="*/ 81 w 170"/>
                  <a:gd name="T71" fmla="*/ 10 h 2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70" h="268">
                    <a:moveTo>
                      <a:pt x="81" y="10"/>
                    </a:moveTo>
                    <a:cubicBezTo>
                      <a:pt x="80" y="11"/>
                      <a:pt x="79" y="13"/>
                      <a:pt x="78" y="16"/>
                    </a:cubicBezTo>
                    <a:cubicBezTo>
                      <a:pt x="77" y="19"/>
                      <a:pt x="76" y="22"/>
                      <a:pt x="76" y="24"/>
                    </a:cubicBezTo>
                    <a:cubicBezTo>
                      <a:pt x="76" y="28"/>
                      <a:pt x="78" y="33"/>
                      <a:pt x="81" y="40"/>
                    </a:cubicBezTo>
                    <a:cubicBezTo>
                      <a:pt x="84" y="47"/>
                      <a:pt x="88" y="56"/>
                      <a:pt x="94" y="66"/>
                    </a:cubicBezTo>
                    <a:cubicBezTo>
                      <a:pt x="170" y="213"/>
                      <a:pt x="170" y="213"/>
                      <a:pt x="170" y="213"/>
                    </a:cubicBezTo>
                    <a:cubicBezTo>
                      <a:pt x="166" y="217"/>
                      <a:pt x="166" y="217"/>
                      <a:pt x="166" y="217"/>
                    </a:cubicBezTo>
                    <a:cubicBezTo>
                      <a:pt x="38" y="91"/>
                      <a:pt x="38" y="91"/>
                      <a:pt x="38" y="91"/>
                    </a:cubicBezTo>
                    <a:cubicBezTo>
                      <a:pt x="92" y="195"/>
                      <a:pt x="92" y="195"/>
                      <a:pt x="92" y="195"/>
                    </a:cubicBezTo>
                    <a:cubicBezTo>
                      <a:pt x="98" y="206"/>
                      <a:pt x="103" y="215"/>
                      <a:pt x="106" y="221"/>
                    </a:cubicBezTo>
                    <a:cubicBezTo>
                      <a:pt x="110" y="226"/>
                      <a:pt x="113" y="230"/>
                      <a:pt x="116" y="232"/>
                    </a:cubicBezTo>
                    <a:cubicBezTo>
                      <a:pt x="117" y="233"/>
                      <a:pt x="120" y="234"/>
                      <a:pt x="123" y="233"/>
                    </a:cubicBezTo>
                    <a:cubicBezTo>
                      <a:pt x="127" y="233"/>
                      <a:pt x="129" y="232"/>
                      <a:pt x="129" y="232"/>
                    </a:cubicBezTo>
                    <a:cubicBezTo>
                      <a:pt x="135" y="242"/>
                      <a:pt x="135" y="242"/>
                      <a:pt x="135" y="242"/>
                    </a:cubicBezTo>
                    <a:cubicBezTo>
                      <a:pt x="106" y="268"/>
                      <a:pt x="106" y="268"/>
                      <a:pt x="106" y="268"/>
                    </a:cubicBezTo>
                    <a:cubicBezTo>
                      <a:pt x="101" y="258"/>
                      <a:pt x="101" y="258"/>
                      <a:pt x="101" y="258"/>
                    </a:cubicBezTo>
                    <a:cubicBezTo>
                      <a:pt x="101" y="257"/>
                      <a:pt x="102" y="255"/>
                      <a:pt x="104" y="251"/>
                    </a:cubicBezTo>
                    <a:cubicBezTo>
                      <a:pt x="105" y="248"/>
                      <a:pt x="106" y="245"/>
                      <a:pt x="105" y="243"/>
                    </a:cubicBezTo>
                    <a:cubicBezTo>
                      <a:pt x="105" y="239"/>
                      <a:pt x="104" y="235"/>
                      <a:pt x="101" y="229"/>
                    </a:cubicBezTo>
                    <a:cubicBezTo>
                      <a:pt x="99" y="223"/>
                      <a:pt x="94" y="214"/>
                      <a:pt x="88" y="200"/>
                    </a:cubicBezTo>
                    <a:cubicBezTo>
                      <a:pt x="36" y="102"/>
                      <a:pt x="36" y="102"/>
                      <a:pt x="36" y="102"/>
                    </a:cubicBezTo>
                    <a:cubicBezTo>
                      <a:pt x="34" y="97"/>
                      <a:pt x="31" y="93"/>
                      <a:pt x="29" y="89"/>
                    </a:cubicBezTo>
                    <a:cubicBezTo>
                      <a:pt x="26" y="86"/>
                      <a:pt x="23" y="83"/>
                      <a:pt x="21" y="81"/>
                    </a:cubicBezTo>
                    <a:cubicBezTo>
                      <a:pt x="18" y="79"/>
                      <a:pt x="15" y="78"/>
                      <a:pt x="12" y="78"/>
                    </a:cubicBezTo>
                    <a:cubicBezTo>
                      <a:pt x="9" y="77"/>
                      <a:pt x="7" y="78"/>
                      <a:pt x="5" y="79"/>
                    </a:cubicBezTo>
                    <a:cubicBezTo>
                      <a:pt x="0" y="69"/>
                      <a:pt x="0" y="69"/>
                      <a:pt x="0" y="69"/>
                    </a:cubicBezTo>
                    <a:cubicBezTo>
                      <a:pt x="20" y="50"/>
                      <a:pt x="20" y="50"/>
                      <a:pt x="20" y="50"/>
                    </a:cubicBezTo>
                    <a:cubicBezTo>
                      <a:pt x="139" y="168"/>
                      <a:pt x="139" y="168"/>
                      <a:pt x="139" y="168"/>
                    </a:cubicBezTo>
                    <a:cubicBezTo>
                      <a:pt x="90" y="72"/>
                      <a:pt x="90" y="72"/>
                      <a:pt x="90" y="72"/>
                    </a:cubicBezTo>
                    <a:cubicBezTo>
                      <a:pt x="84" y="61"/>
                      <a:pt x="79" y="52"/>
                      <a:pt x="75" y="46"/>
                    </a:cubicBezTo>
                    <a:cubicBezTo>
                      <a:pt x="71" y="40"/>
                      <a:pt x="68" y="37"/>
                      <a:pt x="66" y="36"/>
                    </a:cubicBezTo>
                    <a:cubicBezTo>
                      <a:pt x="64" y="35"/>
                      <a:pt x="62" y="34"/>
                      <a:pt x="59" y="34"/>
                    </a:cubicBezTo>
                    <a:cubicBezTo>
                      <a:pt x="56" y="35"/>
                      <a:pt x="54" y="35"/>
                      <a:pt x="53" y="36"/>
                    </a:cubicBezTo>
                    <a:cubicBezTo>
                      <a:pt x="47" y="26"/>
                      <a:pt x="47" y="26"/>
                      <a:pt x="47" y="26"/>
                    </a:cubicBezTo>
                    <a:cubicBezTo>
                      <a:pt x="76" y="0"/>
                      <a:pt x="76" y="0"/>
                      <a:pt x="76" y="0"/>
                    </a:cubicBezTo>
                    <a:lnTo>
                      <a:pt x="81" y="10"/>
                    </a:ln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sz="1800"/>
              </a:p>
            </p:txBody>
          </p:sp>
          <p:sp>
            <p:nvSpPr>
              <p:cNvPr id="50" name="íṡļïďè">
                <a:extLst>
                  <a:ext uri="{FF2B5EF4-FFF2-40B4-BE49-F238E27FC236}">
                    <a16:creationId xmlns:a16="http://schemas.microsoft.com/office/drawing/2014/main" id="{1927F256-C6E0-4DC5-B8BC-7D4EA5ED56BA}"/>
                  </a:ext>
                </a:extLst>
              </p:cNvPr>
              <p:cNvSpPr/>
              <p:nvPr/>
            </p:nvSpPr>
            <p:spPr bwMode="auto">
              <a:xfrm>
                <a:off x="3624263" y="3802063"/>
                <a:ext cx="112713" cy="185738"/>
              </a:xfrm>
              <a:custGeom>
                <a:avLst/>
                <a:gdLst>
                  <a:gd name="T0" fmla="*/ 119 w 144"/>
                  <a:gd name="T1" fmla="*/ 77 h 236"/>
                  <a:gd name="T2" fmla="*/ 137 w 144"/>
                  <a:gd name="T3" fmla="*/ 125 h 236"/>
                  <a:gd name="T4" fmla="*/ 144 w 144"/>
                  <a:gd name="T5" fmla="*/ 164 h 236"/>
                  <a:gd name="T6" fmla="*/ 140 w 144"/>
                  <a:gd name="T7" fmla="*/ 193 h 236"/>
                  <a:gd name="T8" fmla="*/ 129 w 144"/>
                  <a:gd name="T9" fmla="*/ 211 h 236"/>
                  <a:gd name="T10" fmla="*/ 99 w 144"/>
                  <a:gd name="T11" fmla="*/ 236 h 236"/>
                  <a:gd name="T12" fmla="*/ 94 w 144"/>
                  <a:gd name="T13" fmla="*/ 226 h 236"/>
                  <a:gd name="T14" fmla="*/ 98 w 144"/>
                  <a:gd name="T15" fmla="*/ 222 h 236"/>
                  <a:gd name="T16" fmla="*/ 100 w 144"/>
                  <a:gd name="T17" fmla="*/ 218 h 236"/>
                  <a:gd name="T18" fmla="*/ 99 w 144"/>
                  <a:gd name="T19" fmla="*/ 210 h 236"/>
                  <a:gd name="T20" fmla="*/ 96 w 144"/>
                  <a:gd name="T21" fmla="*/ 201 h 236"/>
                  <a:gd name="T22" fmla="*/ 24 w 144"/>
                  <a:gd name="T23" fmla="*/ 53 h 236"/>
                  <a:gd name="T24" fmla="*/ 19 w 144"/>
                  <a:gd name="T25" fmla="*/ 45 h 236"/>
                  <a:gd name="T26" fmla="*/ 14 w 144"/>
                  <a:gd name="T27" fmla="*/ 41 h 236"/>
                  <a:gd name="T28" fmla="*/ 9 w 144"/>
                  <a:gd name="T29" fmla="*/ 40 h 236"/>
                  <a:gd name="T30" fmla="*/ 5 w 144"/>
                  <a:gd name="T31" fmla="*/ 42 h 236"/>
                  <a:gd name="T32" fmla="*/ 0 w 144"/>
                  <a:gd name="T33" fmla="*/ 31 h 236"/>
                  <a:gd name="T34" fmla="*/ 31 w 144"/>
                  <a:gd name="T35" fmla="*/ 5 h 236"/>
                  <a:gd name="T36" fmla="*/ 47 w 144"/>
                  <a:gd name="T37" fmla="*/ 0 h 236"/>
                  <a:gd name="T38" fmla="*/ 65 w 144"/>
                  <a:gd name="T39" fmla="*/ 6 h 236"/>
                  <a:gd name="T40" fmla="*/ 91 w 144"/>
                  <a:gd name="T41" fmla="*/ 31 h 236"/>
                  <a:gd name="T42" fmla="*/ 119 w 144"/>
                  <a:gd name="T43" fmla="*/ 77 h 236"/>
                  <a:gd name="T44" fmla="*/ 106 w 144"/>
                  <a:gd name="T45" fmla="*/ 87 h 236"/>
                  <a:gd name="T46" fmla="*/ 86 w 144"/>
                  <a:gd name="T47" fmla="*/ 52 h 236"/>
                  <a:gd name="T48" fmla="*/ 67 w 144"/>
                  <a:gd name="T49" fmla="*/ 27 h 236"/>
                  <a:gd name="T50" fmla="*/ 49 w 144"/>
                  <a:gd name="T51" fmla="*/ 16 h 236"/>
                  <a:gd name="T52" fmla="*/ 34 w 144"/>
                  <a:gd name="T53" fmla="*/ 19 h 236"/>
                  <a:gd name="T54" fmla="*/ 30 w 144"/>
                  <a:gd name="T55" fmla="*/ 23 h 236"/>
                  <a:gd name="T56" fmla="*/ 26 w 144"/>
                  <a:gd name="T57" fmla="*/ 27 h 236"/>
                  <a:gd name="T58" fmla="*/ 103 w 144"/>
                  <a:gd name="T59" fmla="*/ 184 h 236"/>
                  <a:gd name="T60" fmla="*/ 114 w 144"/>
                  <a:gd name="T61" fmla="*/ 200 h 236"/>
                  <a:gd name="T62" fmla="*/ 125 w 144"/>
                  <a:gd name="T63" fmla="*/ 198 h 236"/>
                  <a:gd name="T64" fmla="*/ 133 w 144"/>
                  <a:gd name="T65" fmla="*/ 182 h 236"/>
                  <a:gd name="T66" fmla="*/ 132 w 144"/>
                  <a:gd name="T67" fmla="*/ 157 h 236"/>
                  <a:gd name="T68" fmla="*/ 123 w 144"/>
                  <a:gd name="T69" fmla="*/ 125 h 236"/>
                  <a:gd name="T70" fmla="*/ 106 w 144"/>
                  <a:gd name="T71" fmla="*/ 87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44" h="236">
                    <a:moveTo>
                      <a:pt x="119" y="77"/>
                    </a:moveTo>
                    <a:cubicBezTo>
                      <a:pt x="127" y="94"/>
                      <a:pt x="134" y="110"/>
                      <a:pt x="137" y="125"/>
                    </a:cubicBezTo>
                    <a:cubicBezTo>
                      <a:pt x="141" y="140"/>
                      <a:pt x="144" y="153"/>
                      <a:pt x="144" y="164"/>
                    </a:cubicBezTo>
                    <a:cubicBezTo>
                      <a:pt x="144" y="176"/>
                      <a:pt x="143" y="185"/>
                      <a:pt x="140" y="193"/>
                    </a:cubicBezTo>
                    <a:cubicBezTo>
                      <a:pt x="138" y="201"/>
                      <a:pt x="134" y="207"/>
                      <a:pt x="129" y="211"/>
                    </a:cubicBezTo>
                    <a:cubicBezTo>
                      <a:pt x="99" y="236"/>
                      <a:pt x="99" y="236"/>
                      <a:pt x="99" y="236"/>
                    </a:cubicBezTo>
                    <a:cubicBezTo>
                      <a:pt x="94" y="226"/>
                      <a:pt x="94" y="226"/>
                      <a:pt x="94" y="226"/>
                    </a:cubicBezTo>
                    <a:cubicBezTo>
                      <a:pt x="95" y="225"/>
                      <a:pt x="96" y="224"/>
                      <a:pt x="98" y="222"/>
                    </a:cubicBezTo>
                    <a:cubicBezTo>
                      <a:pt x="99" y="220"/>
                      <a:pt x="100" y="219"/>
                      <a:pt x="100" y="218"/>
                    </a:cubicBezTo>
                    <a:cubicBezTo>
                      <a:pt x="100" y="215"/>
                      <a:pt x="100" y="213"/>
                      <a:pt x="99" y="210"/>
                    </a:cubicBezTo>
                    <a:cubicBezTo>
                      <a:pt x="99" y="207"/>
                      <a:pt x="97" y="204"/>
                      <a:pt x="96" y="201"/>
                    </a:cubicBezTo>
                    <a:cubicBezTo>
                      <a:pt x="24" y="53"/>
                      <a:pt x="24" y="53"/>
                      <a:pt x="24" y="53"/>
                    </a:cubicBezTo>
                    <a:cubicBezTo>
                      <a:pt x="22" y="50"/>
                      <a:pt x="21" y="47"/>
                      <a:pt x="19" y="45"/>
                    </a:cubicBezTo>
                    <a:cubicBezTo>
                      <a:pt x="17" y="43"/>
                      <a:pt x="15" y="41"/>
                      <a:pt x="14" y="41"/>
                    </a:cubicBezTo>
                    <a:cubicBezTo>
                      <a:pt x="12" y="40"/>
                      <a:pt x="10" y="40"/>
                      <a:pt x="9" y="40"/>
                    </a:cubicBezTo>
                    <a:cubicBezTo>
                      <a:pt x="7" y="41"/>
                      <a:pt x="6" y="41"/>
                      <a:pt x="5" y="42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31" y="5"/>
                      <a:pt x="31" y="5"/>
                      <a:pt x="31" y="5"/>
                    </a:cubicBezTo>
                    <a:cubicBezTo>
                      <a:pt x="36" y="1"/>
                      <a:pt x="41" y="0"/>
                      <a:pt x="47" y="0"/>
                    </a:cubicBezTo>
                    <a:cubicBezTo>
                      <a:pt x="53" y="0"/>
                      <a:pt x="59" y="2"/>
                      <a:pt x="65" y="6"/>
                    </a:cubicBezTo>
                    <a:cubicBezTo>
                      <a:pt x="74" y="11"/>
                      <a:pt x="82" y="19"/>
                      <a:pt x="91" y="31"/>
                    </a:cubicBezTo>
                    <a:cubicBezTo>
                      <a:pt x="101" y="43"/>
                      <a:pt x="110" y="58"/>
                      <a:pt x="119" y="77"/>
                    </a:cubicBezTo>
                    <a:close/>
                    <a:moveTo>
                      <a:pt x="106" y="87"/>
                    </a:moveTo>
                    <a:cubicBezTo>
                      <a:pt x="100" y="74"/>
                      <a:pt x="93" y="62"/>
                      <a:pt x="86" y="52"/>
                    </a:cubicBezTo>
                    <a:cubicBezTo>
                      <a:pt x="80" y="42"/>
                      <a:pt x="73" y="34"/>
                      <a:pt x="67" y="27"/>
                    </a:cubicBezTo>
                    <a:cubicBezTo>
                      <a:pt x="60" y="21"/>
                      <a:pt x="55" y="18"/>
                      <a:pt x="49" y="16"/>
                    </a:cubicBezTo>
                    <a:cubicBezTo>
                      <a:pt x="43" y="14"/>
                      <a:pt x="38" y="15"/>
                      <a:pt x="34" y="19"/>
                    </a:cubicBezTo>
                    <a:cubicBezTo>
                      <a:pt x="33" y="20"/>
                      <a:pt x="31" y="21"/>
                      <a:pt x="30" y="23"/>
                    </a:cubicBezTo>
                    <a:cubicBezTo>
                      <a:pt x="28" y="25"/>
                      <a:pt x="27" y="26"/>
                      <a:pt x="26" y="27"/>
                    </a:cubicBezTo>
                    <a:cubicBezTo>
                      <a:pt x="103" y="184"/>
                      <a:pt x="103" y="184"/>
                      <a:pt x="103" y="184"/>
                    </a:cubicBezTo>
                    <a:cubicBezTo>
                      <a:pt x="107" y="193"/>
                      <a:pt x="111" y="198"/>
                      <a:pt x="114" y="200"/>
                    </a:cubicBezTo>
                    <a:cubicBezTo>
                      <a:pt x="118" y="202"/>
                      <a:pt x="121" y="201"/>
                      <a:pt x="125" y="198"/>
                    </a:cubicBezTo>
                    <a:cubicBezTo>
                      <a:pt x="129" y="194"/>
                      <a:pt x="132" y="189"/>
                      <a:pt x="133" y="182"/>
                    </a:cubicBezTo>
                    <a:cubicBezTo>
                      <a:pt x="134" y="175"/>
                      <a:pt x="134" y="167"/>
                      <a:pt x="132" y="157"/>
                    </a:cubicBezTo>
                    <a:cubicBezTo>
                      <a:pt x="130" y="148"/>
                      <a:pt x="127" y="137"/>
                      <a:pt x="123" y="125"/>
                    </a:cubicBezTo>
                    <a:cubicBezTo>
                      <a:pt x="119" y="114"/>
                      <a:pt x="113" y="101"/>
                      <a:pt x="106" y="87"/>
                    </a:cubicBez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sz="1800"/>
              </a:p>
            </p:txBody>
          </p:sp>
          <p:sp>
            <p:nvSpPr>
              <p:cNvPr id="51" name="íṡ1íḍê">
                <a:extLst>
                  <a:ext uri="{FF2B5EF4-FFF2-40B4-BE49-F238E27FC236}">
                    <a16:creationId xmlns:a16="http://schemas.microsoft.com/office/drawing/2014/main" id="{7392700E-72FA-43E5-B856-DD07F26BF1EC}"/>
                  </a:ext>
                </a:extLst>
              </p:cNvPr>
              <p:cNvSpPr/>
              <p:nvPr/>
            </p:nvSpPr>
            <p:spPr bwMode="auto">
              <a:xfrm>
                <a:off x="3683001" y="3697288"/>
                <a:ext cx="142875" cy="160338"/>
              </a:xfrm>
              <a:custGeom>
                <a:avLst/>
                <a:gdLst>
                  <a:gd name="T0" fmla="*/ 84 w 183"/>
                  <a:gd name="T1" fmla="*/ 39 h 204"/>
                  <a:gd name="T2" fmla="*/ 82 w 183"/>
                  <a:gd name="T3" fmla="*/ 43 h 204"/>
                  <a:gd name="T4" fmla="*/ 72 w 183"/>
                  <a:gd name="T5" fmla="*/ 37 h 204"/>
                  <a:gd name="T6" fmla="*/ 60 w 183"/>
                  <a:gd name="T7" fmla="*/ 31 h 204"/>
                  <a:gd name="T8" fmla="*/ 49 w 183"/>
                  <a:gd name="T9" fmla="*/ 27 h 204"/>
                  <a:gd name="T10" fmla="*/ 43 w 183"/>
                  <a:gd name="T11" fmla="*/ 27 h 204"/>
                  <a:gd name="T12" fmla="*/ 39 w 183"/>
                  <a:gd name="T13" fmla="*/ 32 h 204"/>
                  <a:gd name="T14" fmla="*/ 36 w 183"/>
                  <a:gd name="T15" fmla="*/ 37 h 204"/>
                  <a:gd name="T16" fmla="*/ 34 w 183"/>
                  <a:gd name="T17" fmla="*/ 41 h 204"/>
                  <a:gd name="T18" fmla="*/ 154 w 183"/>
                  <a:gd name="T19" fmla="*/ 155 h 204"/>
                  <a:gd name="T20" fmla="*/ 161 w 183"/>
                  <a:gd name="T21" fmla="*/ 160 h 204"/>
                  <a:gd name="T22" fmla="*/ 167 w 183"/>
                  <a:gd name="T23" fmla="*/ 161 h 204"/>
                  <a:gd name="T24" fmla="*/ 171 w 183"/>
                  <a:gd name="T25" fmla="*/ 158 h 204"/>
                  <a:gd name="T26" fmla="*/ 176 w 183"/>
                  <a:gd name="T27" fmla="*/ 153 h 204"/>
                  <a:gd name="T28" fmla="*/ 183 w 183"/>
                  <a:gd name="T29" fmla="*/ 161 h 204"/>
                  <a:gd name="T30" fmla="*/ 160 w 183"/>
                  <a:gd name="T31" fmla="*/ 204 h 204"/>
                  <a:gd name="T32" fmla="*/ 152 w 183"/>
                  <a:gd name="T33" fmla="*/ 196 h 204"/>
                  <a:gd name="T34" fmla="*/ 155 w 183"/>
                  <a:gd name="T35" fmla="*/ 190 h 204"/>
                  <a:gd name="T36" fmla="*/ 156 w 183"/>
                  <a:gd name="T37" fmla="*/ 184 h 204"/>
                  <a:gd name="T38" fmla="*/ 154 w 183"/>
                  <a:gd name="T39" fmla="*/ 177 h 204"/>
                  <a:gd name="T40" fmla="*/ 147 w 183"/>
                  <a:gd name="T41" fmla="*/ 169 h 204"/>
                  <a:gd name="T42" fmla="*/ 26 w 183"/>
                  <a:gd name="T43" fmla="*/ 55 h 204"/>
                  <a:gd name="T44" fmla="*/ 24 w 183"/>
                  <a:gd name="T45" fmla="*/ 58 h 204"/>
                  <a:gd name="T46" fmla="*/ 22 w 183"/>
                  <a:gd name="T47" fmla="*/ 63 h 204"/>
                  <a:gd name="T48" fmla="*/ 19 w 183"/>
                  <a:gd name="T49" fmla="*/ 70 h 204"/>
                  <a:gd name="T50" fmla="*/ 21 w 183"/>
                  <a:gd name="T51" fmla="*/ 78 h 204"/>
                  <a:gd name="T52" fmla="*/ 27 w 183"/>
                  <a:gd name="T53" fmla="*/ 90 h 204"/>
                  <a:gd name="T54" fmla="*/ 36 w 183"/>
                  <a:gd name="T55" fmla="*/ 103 h 204"/>
                  <a:gd name="T56" fmla="*/ 43 w 183"/>
                  <a:gd name="T57" fmla="*/ 114 h 204"/>
                  <a:gd name="T58" fmla="*/ 41 w 183"/>
                  <a:gd name="T59" fmla="*/ 118 h 204"/>
                  <a:gd name="T60" fmla="*/ 0 w 183"/>
                  <a:gd name="T61" fmla="*/ 80 h 204"/>
                  <a:gd name="T62" fmla="*/ 44 w 183"/>
                  <a:gd name="T63" fmla="*/ 0 h 204"/>
                  <a:gd name="T64" fmla="*/ 84 w 183"/>
                  <a:gd name="T65" fmla="*/ 39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83" h="204">
                    <a:moveTo>
                      <a:pt x="84" y="39"/>
                    </a:moveTo>
                    <a:cubicBezTo>
                      <a:pt x="82" y="43"/>
                      <a:pt x="82" y="43"/>
                      <a:pt x="82" y="43"/>
                    </a:cubicBezTo>
                    <a:cubicBezTo>
                      <a:pt x="79" y="41"/>
                      <a:pt x="76" y="39"/>
                      <a:pt x="72" y="37"/>
                    </a:cubicBezTo>
                    <a:cubicBezTo>
                      <a:pt x="68" y="35"/>
                      <a:pt x="64" y="33"/>
                      <a:pt x="60" y="31"/>
                    </a:cubicBezTo>
                    <a:cubicBezTo>
                      <a:pt x="56" y="29"/>
                      <a:pt x="52" y="28"/>
                      <a:pt x="49" y="27"/>
                    </a:cubicBezTo>
                    <a:cubicBezTo>
                      <a:pt x="46" y="26"/>
                      <a:pt x="44" y="26"/>
                      <a:pt x="43" y="27"/>
                    </a:cubicBezTo>
                    <a:cubicBezTo>
                      <a:pt x="42" y="29"/>
                      <a:pt x="40" y="30"/>
                      <a:pt x="39" y="32"/>
                    </a:cubicBezTo>
                    <a:cubicBezTo>
                      <a:pt x="38" y="34"/>
                      <a:pt x="37" y="36"/>
                      <a:pt x="36" y="37"/>
                    </a:cubicBezTo>
                    <a:cubicBezTo>
                      <a:pt x="34" y="41"/>
                      <a:pt x="34" y="41"/>
                      <a:pt x="34" y="41"/>
                    </a:cubicBezTo>
                    <a:cubicBezTo>
                      <a:pt x="154" y="155"/>
                      <a:pt x="154" y="155"/>
                      <a:pt x="154" y="155"/>
                    </a:cubicBezTo>
                    <a:cubicBezTo>
                      <a:pt x="156" y="157"/>
                      <a:pt x="158" y="158"/>
                      <a:pt x="161" y="160"/>
                    </a:cubicBezTo>
                    <a:cubicBezTo>
                      <a:pt x="163" y="161"/>
                      <a:pt x="165" y="161"/>
                      <a:pt x="167" y="161"/>
                    </a:cubicBezTo>
                    <a:cubicBezTo>
                      <a:pt x="168" y="161"/>
                      <a:pt x="169" y="160"/>
                      <a:pt x="171" y="158"/>
                    </a:cubicBezTo>
                    <a:cubicBezTo>
                      <a:pt x="174" y="156"/>
                      <a:pt x="175" y="155"/>
                      <a:pt x="176" y="153"/>
                    </a:cubicBezTo>
                    <a:cubicBezTo>
                      <a:pt x="183" y="161"/>
                      <a:pt x="183" y="161"/>
                      <a:pt x="183" y="161"/>
                    </a:cubicBezTo>
                    <a:cubicBezTo>
                      <a:pt x="160" y="204"/>
                      <a:pt x="160" y="204"/>
                      <a:pt x="160" y="204"/>
                    </a:cubicBezTo>
                    <a:cubicBezTo>
                      <a:pt x="152" y="196"/>
                      <a:pt x="152" y="196"/>
                      <a:pt x="152" y="196"/>
                    </a:cubicBezTo>
                    <a:cubicBezTo>
                      <a:pt x="153" y="195"/>
                      <a:pt x="154" y="193"/>
                      <a:pt x="155" y="190"/>
                    </a:cubicBezTo>
                    <a:cubicBezTo>
                      <a:pt x="156" y="187"/>
                      <a:pt x="156" y="185"/>
                      <a:pt x="156" y="184"/>
                    </a:cubicBezTo>
                    <a:cubicBezTo>
                      <a:pt x="156" y="181"/>
                      <a:pt x="155" y="179"/>
                      <a:pt x="154" y="177"/>
                    </a:cubicBezTo>
                    <a:cubicBezTo>
                      <a:pt x="152" y="174"/>
                      <a:pt x="150" y="172"/>
                      <a:pt x="147" y="169"/>
                    </a:cubicBezTo>
                    <a:cubicBezTo>
                      <a:pt x="26" y="55"/>
                      <a:pt x="26" y="55"/>
                      <a:pt x="26" y="55"/>
                    </a:cubicBezTo>
                    <a:cubicBezTo>
                      <a:pt x="24" y="58"/>
                      <a:pt x="24" y="58"/>
                      <a:pt x="24" y="58"/>
                    </a:cubicBezTo>
                    <a:cubicBezTo>
                      <a:pt x="24" y="60"/>
                      <a:pt x="23" y="61"/>
                      <a:pt x="22" y="63"/>
                    </a:cubicBezTo>
                    <a:cubicBezTo>
                      <a:pt x="21" y="66"/>
                      <a:pt x="20" y="68"/>
                      <a:pt x="19" y="70"/>
                    </a:cubicBezTo>
                    <a:cubicBezTo>
                      <a:pt x="19" y="71"/>
                      <a:pt x="19" y="74"/>
                      <a:pt x="21" y="78"/>
                    </a:cubicBezTo>
                    <a:cubicBezTo>
                      <a:pt x="23" y="82"/>
                      <a:pt x="25" y="86"/>
                      <a:pt x="27" y="90"/>
                    </a:cubicBezTo>
                    <a:cubicBezTo>
                      <a:pt x="30" y="95"/>
                      <a:pt x="33" y="99"/>
                      <a:pt x="36" y="103"/>
                    </a:cubicBezTo>
                    <a:cubicBezTo>
                      <a:pt x="39" y="108"/>
                      <a:pt x="41" y="111"/>
                      <a:pt x="43" y="114"/>
                    </a:cubicBezTo>
                    <a:cubicBezTo>
                      <a:pt x="41" y="118"/>
                      <a:pt x="41" y="118"/>
                      <a:pt x="41" y="118"/>
                    </a:cubicBezTo>
                    <a:cubicBezTo>
                      <a:pt x="0" y="80"/>
                      <a:pt x="0" y="80"/>
                      <a:pt x="0" y="80"/>
                    </a:cubicBezTo>
                    <a:cubicBezTo>
                      <a:pt x="44" y="0"/>
                      <a:pt x="44" y="0"/>
                      <a:pt x="44" y="0"/>
                    </a:cubicBezTo>
                    <a:lnTo>
                      <a:pt x="84" y="39"/>
                    </a:ln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sz="1800"/>
              </a:p>
            </p:txBody>
          </p:sp>
          <p:sp>
            <p:nvSpPr>
              <p:cNvPr id="52" name="íṥ1îdê">
                <a:extLst>
                  <a:ext uri="{FF2B5EF4-FFF2-40B4-BE49-F238E27FC236}">
                    <a16:creationId xmlns:a16="http://schemas.microsoft.com/office/drawing/2014/main" id="{B31FF8D8-53DA-4F89-BF23-6D381C80027E}"/>
                  </a:ext>
                </a:extLst>
              </p:cNvPr>
              <p:cNvSpPr/>
              <p:nvPr/>
            </p:nvSpPr>
            <p:spPr bwMode="auto">
              <a:xfrm>
                <a:off x="3717926" y="3638551"/>
                <a:ext cx="152400" cy="160338"/>
              </a:xfrm>
              <a:custGeom>
                <a:avLst/>
                <a:gdLst>
                  <a:gd name="T0" fmla="*/ 149 w 194"/>
                  <a:gd name="T1" fmla="*/ 85 h 203"/>
                  <a:gd name="T2" fmla="*/ 194 w 194"/>
                  <a:gd name="T3" fmla="*/ 125 h 203"/>
                  <a:gd name="T4" fmla="*/ 156 w 194"/>
                  <a:gd name="T5" fmla="*/ 203 h 203"/>
                  <a:gd name="T6" fmla="*/ 148 w 194"/>
                  <a:gd name="T7" fmla="*/ 197 h 203"/>
                  <a:gd name="T8" fmla="*/ 150 w 194"/>
                  <a:gd name="T9" fmla="*/ 191 h 203"/>
                  <a:gd name="T10" fmla="*/ 150 w 194"/>
                  <a:gd name="T11" fmla="*/ 185 h 203"/>
                  <a:gd name="T12" fmla="*/ 148 w 194"/>
                  <a:gd name="T13" fmla="*/ 179 h 203"/>
                  <a:gd name="T14" fmla="*/ 141 w 194"/>
                  <a:gd name="T15" fmla="*/ 172 h 203"/>
                  <a:gd name="T16" fmla="*/ 29 w 194"/>
                  <a:gd name="T17" fmla="*/ 79 h 203"/>
                  <a:gd name="T18" fmla="*/ 22 w 194"/>
                  <a:gd name="T19" fmla="*/ 74 h 203"/>
                  <a:gd name="T20" fmla="*/ 16 w 194"/>
                  <a:gd name="T21" fmla="*/ 73 h 203"/>
                  <a:gd name="T22" fmla="*/ 11 w 194"/>
                  <a:gd name="T23" fmla="*/ 76 h 203"/>
                  <a:gd name="T24" fmla="*/ 8 w 194"/>
                  <a:gd name="T25" fmla="*/ 80 h 203"/>
                  <a:gd name="T26" fmla="*/ 0 w 194"/>
                  <a:gd name="T27" fmla="*/ 73 h 203"/>
                  <a:gd name="T28" fmla="*/ 35 w 194"/>
                  <a:gd name="T29" fmla="*/ 0 h 203"/>
                  <a:gd name="T30" fmla="*/ 73 w 194"/>
                  <a:gd name="T31" fmla="*/ 31 h 203"/>
                  <a:gd name="T32" fmla="*/ 70 w 194"/>
                  <a:gd name="T33" fmla="*/ 36 h 203"/>
                  <a:gd name="T34" fmla="*/ 50 w 194"/>
                  <a:gd name="T35" fmla="*/ 27 h 203"/>
                  <a:gd name="T36" fmla="*/ 36 w 194"/>
                  <a:gd name="T37" fmla="*/ 27 h 203"/>
                  <a:gd name="T38" fmla="*/ 32 w 194"/>
                  <a:gd name="T39" fmla="*/ 32 h 203"/>
                  <a:gd name="T40" fmla="*/ 29 w 194"/>
                  <a:gd name="T41" fmla="*/ 38 h 203"/>
                  <a:gd name="T42" fmla="*/ 22 w 194"/>
                  <a:gd name="T43" fmla="*/ 53 h 203"/>
                  <a:gd name="T44" fmla="*/ 84 w 194"/>
                  <a:gd name="T45" fmla="*/ 105 h 203"/>
                  <a:gd name="T46" fmla="*/ 89 w 194"/>
                  <a:gd name="T47" fmla="*/ 94 h 203"/>
                  <a:gd name="T48" fmla="*/ 91 w 194"/>
                  <a:gd name="T49" fmla="*/ 85 h 203"/>
                  <a:gd name="T50" fmla="*/ 88 w 194"/>
                  <a:gd name="T51" fmla="*/ 76 h 203"/>
                  <a:gd name="T52" fmla="*/ 81 w 194"/>
                  <a:gd name="T53" fmla="*/ 67 h 203"/>
                  <a:gd name="T54" fmla="*/ 71 w 194"/>
                  <a:gd name="T55" fmla="*/ 57 h 203"/>
                  <a:gd name="T56" fmla="*/ 74 w 194"/>
                  <a:gd name="T57" fmla="*/ 52 h 203"/>
                  <a:gd name="T58" fmla="*/ 135 w 194"/>
                  <a:gd name="T59" fmla="*/ 103 h 203"/>
                  <a:gd name="T60" fmla="*/ 132 w 194"/>
                  <a:gd name="T61" fmla="*/ 108 h 203"/>
                  <a:gd name="T62" fmla="*/ 120 w 194"/>
                  <a:gd name="T63" fmla="*/ 100 h 203"/>
                  <a:gd name="T64" fmla="*/ 111 w 194"/>
                  <a:gd name="T65" fmla="*/ 95 h 203"/>
                  <a:gd name="T66" fmla="*/ 103 w 194"/>
                  <a:gd name="T67" fmla="*/ 95 h 203"/>
                  <a:gd name="T68" fmla="*/ 98 w 194"/>
                  <a:gd name="T69" fmla="*/ 101 h 203"/>
                  <a:gd name="T70" fmla="*/ 93 w 194"/>
                  <a:gd name="T71" fmla="*/ 112 h 203"/>
                  <a:gd name="T72" fmla="*/ 140 w 194"/>
                  <a:gd name="T73" fmla="*/ 151 h 203"/>
                  <a:gd name="T74" fmla="*/ 151 w 194"/>
                  <a:gd name="T75" fmla="*/ 160 h 203"/>
                  <a:gd name="T76" fmla="*/ 158 w 194"/>
                  <a:gd name="T77" fmla="*/ 163 h 203"/>
                  <a:gd name="T78" fmla="*/ 163 w 194"/>
                  <a:gd name="T79" fmla="*/ 160 h 203"/>
                  <a:gd name="T80" fmla="*/ 168 w 194"/>
                  <a:gd name="T81" fmla="*/ 152 h 203"/>
                  <a:gd name="T82" fmla="*/ 171 w 194"/>
                  <a:gd name="T83" fmla="*/ 146 h 203"/>
                  <a:gd name="T84" fmla="*/ 173 w 194"/>
                  <a:gd name="T85" fmla="*/ 140 h 203"/>
                  <a:gd name="T86" fmla="*/ 174 w 194"/>
                  <a:gd name="T87" fmla="*/ 133 h 203"/>
                  <a:gd name="T88" fmla="*/ 173 w 194"/>
                  <a:gd name="T89" fmla="*/ 127 h 203"/>
                  <a:gd name="T90" fmla="*/ 160 w 194"/>
                  <a:gd name="T91" fmla="*/ 107 h 203"/>
                  <a:gd name="T92" fmla="*/ 146 w 194"/>
                  <a:gd name="T93" fmla="*/ 89 h 203"/>
                  <a:gd name="T94" fmla="*/ 149 w 194"/>
                  <a:gd name="T95" fmla="*/ 85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94" h="203">
                    <a:moveTo>
                      <a:pt x="149" y="85"/>
                    </a:moveTo>
                    <a:cubicBezTo>
                      <a:pt x="194" y="125"/>
                      <a:pt x="194" y="125"/>
                      <a:pt x="194" y="125"/>
                    </a:cubicBezTo>
                    <a:cubicBezTo>
                      <a:pt x="156" y="203"/>
                      <a:pt x="156" y="203"/>
                      <a:pt x="156" y="203"/>
                    </a:cubicBezTo>
                    <a:cubicBezTo>
                      <a:pt x="148" y="197"/>
                      <a:pt x="148" y="197"/>
                      <a:pt x="148" y="197"/>
                    </a:cubicBezTo>
                    <a:cubicBezTo>
                      <a:pt x="149" y="195"/>
                      <a:pt x="149" y="193"/>
                      <a:pt x="150" y="191"/>
                    </a:cubicBezTo>
                    <a:cubicBezTo>
                      <a:pt x="150" y="188"/>
                      <a:pt x="151" y="186"/>
                      <a:pt x="150" y="185"/>
                    </a:cubicBezTo>
                    <a:cubicBezTo>
                      <a:pt x="150" y="183"/>
                      <a:pt x="149" y="181"/>
                      <a:pt x="148" y="179"/>
                    </a:cubicBezTo>
                    <a:cubicBezTo>
                      <a:pt x="146" y="177"/>
                      <a:pt x="144" y="175"/>
                      <a:pt x="141" y="172"/>
                    </a:cubicBezTo>
                    <a:cubicBezTo>
                      <a:pt x="29" y="79"/>
                      <a:pt x="29" y="79"/>
                      <a:pt x="29" y="79"/>
                    </a:cubicBezTo>
                    <a:cubicBezTo>
                      <a:pt x="27" y="77"/>
                      <a:pt x="24" y="75"/>
                      <a:pt x="22" y="74"/>
                    </a:cubicBezTo>
                    <a:cubicBezTo>
                      <a:pt x="20" y="73"/>
                      <a:pt x="18" y="73"/>
                      <a:pt x="16" y="73"/>
                    </a:cubicBezTo>
                    <a:cubicBezTo>
                      <a:pt x="15" y="74"/>
                      <a:pt x="13" y="75"/>
                      <a:pt x="11" y="76"/>
                    </a:cubicBezTo>
                    <a:cubicBezTo>
                      <a:pt x="10" y="78"/>
                      <a:pt x="8" y="79"/>
                      <a:pt x="8" y="8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73" y="31"/>
                      <a:pt x="73" y="31"/>
                      <a:pt x="73" y="31"/>
                    </a:cubicBezTo>
                    <a:cubicBezTo>
                      <a:pt x="70" y="36"/>
                      <a:pt x="70" y="36"/>
                      <a:pt x="70" y="36"/>
                    </a:cubicBezTo>
                    <a:cubicBezTo>
                      <a:pt x="64" y="33"/>
                      <a:pt x="58" y="30"/>
                      <a:pt x="50" y="27"/>
                    </a:cubicBezTo>
                    <a:cubicBezTo>
                      <a:pt x="42" y="25"/>
                      <a:pt x="37" y="25"/>
                      <a:pt x="36" y="27"/>
                    </a:cubicBezTo>
                    <a:cubicBezTo>
                      <a:pt x="35" y="28"/>
                      <a:pt x="34" y="30"/>
                      <a:pt x="32" y="32"/>
                    </a:cubicBezTo>
                    <a:cubicBezTo>
                      <a:pt x="31" y="33"/>
                      <a:pt x="30" y="36"/>
                      <a:pt x="29" y="38"/>
                    </a:cubicBezTo>
                    <a:cubicBezTo>
                      <a:pt x="22" y="53"/>
                      <a:pt x="22" y="53"/>
                      <a:pt x="22" y="53"/>
                    </a:cubicBezTo>
                    <a:cubicBezTo>
                      <a:pt x="84" y="105"/>
                      <a:pt x="84" y="105"/>
                      <a:pt x="84" y="105"/>
                    </a:cubicBezTo>
                    <a:cubicBezTo>
                      <a:pt x="89" y="94"/>
                      <a:pt x="89" y="94"/>
                      <a:pt x="89" y="94"/>
                    </a:cubicBezTo>
                    <a:cubicBezTo>
                      <a:pt x="91" y="91"/>
                      <a:pt x="91" y="88"/>
                      <a:pt x="91" y="85"/>
                    </a:cubicBezTo>
                    <a:cubicBezTo>
                      <a:pt x="91" y="83"/>
                      <a:pt x="90" y="80"/>
                      <a:pt x="88" y="76"/>
                    </a:cubicBezTo>
                    <a:cubicBezTo>
                      <a:pt x="86" y="74"/>
                      <a:pt x="84" y="71"/>
                      <a:pt x="81" y="67"/>
                    </a:cubicBezTo>
                    <a:cubicBezTo>
                      <a:pt x="77" y="63"/>
                      <a:pt x="74" y="60"/>
                      <a:pt x="71" y="57"/>
                    </a:cubicBezTo>
                    <a:cubicBezTo>
                      <a:pt x="74" y="52"/>
                      <a:pt x="74" y="52"/>
                      <a:pt x="74" y="52"/>
                    </a:cubicBezTo>
                    <a:cubicBezTo>
                      <a:pt x="135" y="103"/>
                      <a:pt x="135" y="103"/>
                      <a:pt x="135" y="103"/>
                    </a:cubicBezTo>
                    <a:cubicBezTo>
                      <a:pt x="132" y="108"/>
                      <a:pt x="132" y="108"/>
                      <a:pt x="132" y="108"/>
                    </a:cubicBezTo>
                    <a:cubicBezTo>
                      <a:pt x="129" y="105"/>
                      <a:pt x="125" y="103"/>
                      <a:pt x="120" y="100"/>
                    </a:cubicBezTo>
                    <a:cubicBezTo>
                      <a:pt x="116" y="98"/>
                      <a:pt x="113" y="96"/>
                      <a:pt x="111" y="95"/>
                    </a:cubicBezTo>
                    <a:cubicBezTo>
                      <a:pt x="107" y="94"/>
                      <a:pt x="104" y="94"/>
                      <a:pt x="103" y="95"/>
                    </a:cubicBezTo>
                    <a:cubicBezTo>
                      <a:pt x="101" y="96"/>
                      <a:pt x="99" y="98"/>
                      <a:pt x="98" y="101"/>
                    </a:cubicBezTo>
                    <a:cubicBezTo>
                      <a:pt x="93" y="112"/>
                      <a:pt x="93" y="112"/>
                      <a:pt x="93" y="112"/>
                    </a:cubicBezTo>
                    <a:cubicBezTo>
                      <a:pt x="140" y="151"/>
                      <a:pt x="140" y="151"/>
                      <a:pt x="140" y="151"/>
                    </a:cubicBezTo>
                    <a:cubicBezTo>
                      <a:pt x="144" y="155"/>
                      <a:pt x="148" y="158"/>
                      <a:pt x="151" y="160"/>
                    </a:cubicBezTo>
                    <a:cubicBezTo>
                      <a:pt x="154" y="162"/>
                      <a:pt x="156" y="163"/>
                      <a:pt x="158" y="163"/>
                    </a:cubicBezTo>
                    <a:cubicBezTo>
                      <a:pt x="160" y="163"/>
                      <a:pt x="162" y="162"/>
                      <a:pt x="163" y="160"/>
                    </a:cubicBezTo>
                    <a:cubicBezTo>
                      <a:pt x="165" y="158"/>
                      <a:pt x="166" y="156"/>
                      <a:pt x="168" y="152"/>
                    </a:cubicBezTo>
                    <a:cubicBezTo>
                      <a:pt x="169" y="151"/>
                      <a:pt x="170" y="149"/>
                      <a:pt x="171" y="146"/>
                    </a:cubicBezTo>
                    <a:cubicBezTo>
                      <a:pt x="172" y="144"/>
                      <a:pt x="173" y="142"/>
                      <a:pt x="173" y="140"/>
                    </a:cubicBezTo>
                    <a:cubicBezTo>
                      <a:pt x="174" y="138"/>
                      <a:pt x="174" y="136"/>
                      <a:pt x="174" y="133"/>
                    </a:cubicBezTo>
                    <a:cubicBezTo>
                      <a:pt x="174" y="131"/>
                      <a:pt x="174" y="129"/>
                      <a:pt x="173" y="127"/>
                    </a:cubicBezTo>
                    <a:cubicBezTo>
                      <a:pt x="170" y="122"/>
                      <a:pt x="166" y="115"/>
                      <a:pt x="160" y="107"/>
                    </a:cubicBezTo>
                    <a:cubicBezTo>
                      <a:pt x="154" y="99"/>
                      <a:pt x="149" y="93"/>
                      <a:pt x="146" y="89"/>
                    </a:cubicBezTo>
                    <a:lnTo>
                      <a:pt x="149" y="85"/>
                    </a:ln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sz="1800"/>
              </a:p>
            </p:txBody>
          </p:sp>
          <p:sp>
            <p:nvSpPr>
              <p:cNvPr id="53" name="íṧḻïďé">
                <a:extLst>
                  <a:ext uri="{FF2B5EF4-FFF2-40B4-BE49-F238E27FC236}">
                    <a16:creationId xmlns:a16="http://schemas.microsoft.com/office/drawing/2014/main" id="{B09F8A3C-88B5-4819-8A2F-6D9786527AB7}"/>
                  </a:ext>
                </a:extLst>
              </p:cNvPr>
              <p:cNvSpPr/>
              <p:nvPr/>
            </p:nvSpPr>
            <p:spPr bwMode="auto">
              <a:xfrm>
                <a:off x="3756026" y="3581401"/>
                <a:ext cx="144463" cy="115888"/>
              </a:xfrm>
              <a:custGeom>
                <a:avLst/>
                <a:gdLst>
                  <a:gd name="T0" fmla="*/ 182 w 184"/>
                  <a:gd name="T1" fmla="*/ 126 h 148"/>
                  <a:gd name="T2" fmla="*/ 170 w 184"/>
                  <a:gd name="T3" fmla="*/ 141 h 148"/>
                  <a:gd name="T4" fmla="*/ 148 w 184"/>
                  <a:gd name="T5" fmla="*/ 147 h 148"/>
                  <a:gd name="T6" fmla="*/ 117 w 184"/>
                  <a:gd name="T7" fmla="*/ 144 h 148"/>
                  <a:gd name="T8" fmla="*/ 79 w 184"/>
                  <a:gd name="T9" fmla="*/ 129 h 148"/>
                  <a:gd name="T10" fmla="*/ 43 w 184"/>
                  <a:gd name="T11" fmla="*/ 107 h 148"/>
                  <a:gd name="T12" fmla="*/ 17 w 184"/>
                  <a:gd name="T13" fmla="*/ 81 h 148"/>
                  <a:gd name="T14" fmla="*/ 3 w 184"/>
                  <a:gd name="T15" fmla="*/ 56 h 148"/>
                  <a:gd name="T16" fmla="*/ 2 w 184"/>
                  <a:gd name="T17" fmla="*/ 33 h 148"/>
                  <a:gd name="T18" fmla="*/ 9 w 184"/>
                  <a:gd name="T19" fmla="*/ 21 h 148"/>
                  <a:gd name="T20" fmla="*/ 21 w 184"/>
                  <a:gd name="T21" fmla="*/ 13 h 148"/>
                  <a:gd name="T22" fmla="*/ 14 w 184"/>
                  <a:gd name="T23" fmla="*/ 6 h 148"/>
                  <a:gd name="T24" fmla="*/ 16 w 184"/>
                  <a:gd name="T25" fmla="*/ 0 h 148"/>
                  <a:gd name="T26" fmla="*/ 77 w 184"/>
                  <a:gd name="T27" fmla="*/ 30 h 148"/>
                  <a:gd name="T28" fmla="*/ 76 w 184"/>
                  <a:gd name="T29" fmla="*/ 36 h 148"/>
                  <a:gd name="T30" fmla="*/ 55 w 184"/>
                  <a:gd name="T31" fmla="*/ 30 h 148"/>
                  <a:gd name="T32" fmla="*/ 36 w 184"/>
                  <a:gd name="T33" fmla="*/ 27 h 148"/>
                  <a:gd name="T34" fmla="*/ 20 w 184"/>
                  <a:gd name="T35" fmla="*/ 29 h 148"/>
                  <a:gd name="T36" fmla="*/ 12 w 184"/>
                  <a:gd name="T37" fmla="*/ 38 h 148"/>
                  <a:gd name="T38" fmla="*/ 14 w 184"/>
                  <a:gd name="T39" fmla="*/ 54 h 148"/>
                  <a:gd name="T40" fmla="*/ 26 w 184"/>
                  <a:gd name="T41" fmla="*/ 72 h 148"/>
                  <a:gd name="T42" fmla="*/ 49 w 184"/>
                  <a:gd name="T43" fmla="*/ 91 h 148"/>
                  <a:gd name="T44" fmla="*/ 83 w 184"/>
                  <a:gd name="T45" fmla="*/ 111 h 148"/>
                  <a:gd name="T46" fmla="*/ 114 w 184"/>
                  <a:gd name="T47" fmla="*/ 123 h 148"/>
                  <a:gd name="T48" fmla="*/ 140 w 184"/>
                  <a:gd name="T49" fmla="*/ 128 h 148"/>
                  <a:gd name="T50" fmla="*/ 159 w 184"/>
                  <a:gd name="T51" fmla="*/ 125 h 148"/>
                  <a:gd name="T52" fmla="*/ 169 w 184"/>
                  <a:gd name="T53" fmla="*/ 114 h 148"/>
                  <a:gd name="T54" fmla="*/ 170 w 184"/>
                  <a:gd name="T55" fmla="*/ 101 h 148"/>
                  <a:gd name="T56" fmla="*/ 164 w 184"/>
                  <a:gd name="T57" fmla="*/ 88 h 148"/>
                  <a:gd name="T58" fmla="*/ 154 w 184"/>
                  <a:gd name="T59" fmla="*/ 76 h 148"/>
                  <a:gd name="T60" fmla="*/ 140 w 184"/>
                  <a:gd name="T61" fmla="*/ 64 h 148"/>
                  <a:gd name="T62" fmla="*/ 146 w 184"/>
                  <a:gd name="T63" fmla="*/ 60 h 148"/>
                  <a:gd name="T64" fmla="*/ 178 w 184"/>
                  <a:gd name="T65" fmla="*/ 95 h 148"/>
                  <a:gd name="T66" fmla="*/ 182 w 184"/>
                  <a:gd name="T67" fmla="*/ 126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84" h="148">
                    <a:moveTo>
                      <a:pt x="182" y="126"/>
                    </a:moveTo>
                    <a:cubicBezTo>
                      <a:pt x="180" y="132"/>
                      <a:pt x="176" y="137"/>
                      <a:pt x="170" y="141"/>
                    </a:cubicBezTo>
                    <a:cubicBezTo>
                      <a:pt x="165" y="145"/>
                      <a:pt x="157" y="147"/>
                      <a:pt x="148" y="147"/>
                    </a:cubicBezTo>
                    <a:cubicBezTo>
                      <a:pt x="139" y="148"/>
                      <a:pt x="129" y="147"/>
                      <a:pt x="117" y="144"/>
                    </a:cubicBezTo>
                    <a:cubicBezTo>
                      <a:pt x="106" y="141"/>
                      <a:pt x="93" y="136"/>
                      <a:pt x="79" y="129"/>
                    </a:cubicBezTo>
                    <a:cubicBezTo>
                      <a:pt x="65" y="122"/>
                      <a:pt x="53" y="115"/>
                      <a:pt x="43" y="107"/>
                    </a:cubicBezTo>
                    <a:cubicBezTo>
                      <a:pt x="32" y="98"/>
                      <a:pt x="24" y="90"/>
                      <a:pt x="17" y="81"/>
                    </a:cubicBezTo>
                    <a:cubicBezTo>
                      <a:pt x="10" y="73"/>
                      <a:pt x="5" y="64"/>
                      <a:pt x="3" y="56"/>
                    </a:cubicBezTo>
                    <a:cubicBezTo>
                      <a:pt x="0" y="48"/>
                      <a:pt x="0" y="40"/>
                      <a:pt x="2" y="33"/>
                    </a:cubicBezTo>
                    <a:cubicBezTo>
                      <a:pt x="3" y="28"/>
                      <a:pt x="6" y="24"/>
                      <a:pt x="9" y="21"/>
                    </a:cubicBezTo>
                    <a:cubicBezTo>
                      <a:pt x="12" y="18"/>
                      <a:pt x="17" y="15"/>
                      <a:pt x="21" y="13"/>
                    </a:cubicBezTo>
                    <a:cubicBezTo>
                      <a:pt x="14" y="6"/>
                      <a:pt x="14" y="6"/>
                      <a:pt x="14" y="6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76" y="36"/>
                      <a:pt x="76" y="36"/>
                      <a:pt x="76" y="36"/>
                    </a:cubicBezTo>
                    <a:cubicBezTo>
                      <a:pt x="70" y="34"/>
                      <a:pt x="63" y="32"/>
                      <a:pt x="55" y="30"/>
                    </a:cubicBezTo>
                    <a:cubicBezTo>
                      <a:pt x="48" y="28"/>
                      <a:pt x="41" y="27"/>
                      <a:pt x="36" y="27"/>
                    </a:cubicBezTo>
                    <a:cubicBezTo>
                      <a:pt x="30" y="26"/>
                      <a:pt x="24" y="27"/>
                      <a:pt x="20" y="29"/>
                    </a:cubicBezTo>
                    <a:cubicBezTo>
                      <a:pt x="16" y="30"/>
                      <a:pt x="14" y="33"/>
                      <a:pt x="12" y="38"/>
                    </a:cubicBezTo>
                    <a:cubicBezTo>
                      <a:pt x="11" y="42"/>
                      <a:pt x="12" y="48"/>
                      <a:pt x="14" y="54"/>
                    </a:cubicBezTo>
                    <a:cubicBezTo>
                      <a:pt x="16" y="59"/>
                      <a:pt x="20" y="66"/>
                      <a:pt x="26" y="72"/>
                    </a:cubicBezTo>
                    <a:cubicBezTo>
                      <a:pt x="32" y="78"/>
                      <a:pt x="40" y="85"/>
                      <a:pt x="49" y="91"/>
                    </a:cubicBezTo>
                    <a:cubicBezTo>
                      <a:pt x="59" y="98"/>
                      <a:pt x="70" y="104"/>
                      <a:pt x="83" y="111"/>
                    </a:cubicBezTo>
                    <a:cubicBezTo>
                      <a:pt x="94" y="116"/>
                      <a:pt x="104" y="120"/>
                      <a:pt x="114" y="123"/>
                    </a:cubicBezTo>
                    <a:cubicBezTo>
                      <a:pt x="123" y="126"/>
                      <a:pt x="132" y="128"/>
                      <a:pt x="140" y="128"/>
                    </a:cubicBezTo>
                    <a:cubicBezTo>
                      <a:pt x="148" y="129"/>
                      <a:pt x="154" y="127"/>
                      <a:pt x="159" y="125"/>
                    </a:cubicBezTo>
                    <a:cubicBezTo>
                      <a:pt x="165" y="123"/>
                      <a:pt x="168" y="119"/>
                      <a:pt x="169" y="114"/>
                    </a:cubicBezTo>
                    <a:cubicBezTo>
                      <a:pt x="171" y="110"/>
                      <a:pt x="171" y="105"/>
                      <a:pt x="170" y="101"/>
                    </a:cubicBezTo>
                    <a:cubicBezTo>
                      <a:pt x="168" y="97"/>
                      <a:pt x="167" y="92"/>
                      <a:pt x="164" y="88"/>
                    </a:cubicBezTo>
                    <a:cubicBezTo>
                      <a:pt x="161" y="84"/>
                      <a:pt x="158" y="80"/>
                      <a:pt x="154" y="76"/>
                    </a:cubicBezTo>
                    <a:cubicBezTo>
                      <a:pt x="150" y="71"/>
                      <a:pt x="145" y="67"/>
                      <a:pt x="140" y="64"/>
                    </a:cubicBezTo>
                    <a:cubicBezTo>
                      <a:pt x="146" y="60"/>
                      <a:pt x="146" y="60"/>
                      <a:pt x="146" y="60"/>
                    </a:cubicBezTo>
                    <a:cubicBezTo>
                      <a:pt x="162" y="73"/>
                      <a:pt x="172" y="85"/>
                      <a:pt x="178" y="95"/>
                    </a:cubicBezTo>
                    <a:cubicBezTo>
                      <a:pt x="183" y="106"/>
                      <a:pt x="184" y="116"/>
                      <a:pt x="182" y="126"/>
                    </a:cubicBez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sz="1800"/>
              </a:p>
            </p:txBody>
          </p:sp>
          <p:sp>
            <p:nvSpPr>
              <p:cNvPr id="54" name="iSlídè">
                <a:extLst>
                  <a:ext uri="{FF2B5EF4-FFF2-40B4-BE49-F238E27FC236}">
                    <a16:creationId xmlns:a16="http://schemas.microsoft.com/office/drawing/2014/main" id="{9B63C3C8-4AE0-4405-ACE9-01CA4A11816E}"/>
                  </a:ext>
                </a:extLst>
              </p:cNvPr>
              <p:cNvSpPr/>
              <p:nvPr/>
            </p:nvSpPr>
            <p:spPr bwMode="auto">
              <a:xfrm>
                <a:off x="3767138" y="3487738"/>
                <a:ext cx="155575" cy="131763"/>
              </a:xfrm>
              <a:custGeom>
                <a:avLst/>
                <a:gdLst>
                  <a:gd name="T0" fmla="*/ 199 w 199"/>
                  <a:gd name="T1" fmla="*/ 54 h 167"/>
                  <a:gd name="T2" fmla="*/ 191 w 199"/>
                  <a:gd name="T3" fmla="*/ 99 h 167"/>
                  <a:gd name="T4" fmla="*/ 182 w 199"/>
                  <a:gd name="T5" fmla="*/ 97 h 167"/>
                  <a:gd name="T6" fmla="*/ 183 w 199"/>
                  <a:gd name="T7" fmla="*/ 91 h 167"/>
                  <a:gd name="T8" fmla="*/ 182 w 199"/>
                  <a:gd name="T9" fmla="*/ 86 h 167"/>
                  <a:gd name="T10" fmla="*/ 178 w 199"/>
                  <a:gd name="T11" fmla="*/ 81 h 167"/>
                  <a:gd name="T12" fmla="*/ 170 w 199"/>
                  <a:gd name="T13" fmla="*/ 77 h 167"/>
                  <a:gd name="T14" fmla="*/ 106 w 199"/>
                  <a:gd name="T15" fmla="*/ 58 h 167"/>
                  <a:gd name="T16" fmla="*/ 97 w 199"/>
                  <a:gd name="T17" fmla="*/ 109 h 167"/>
                  <a:gd name="T18" fmla="*/ 160 w 199"/>
                  <a:gd name="T19" fmla="*/ 128 h 167"/>
                  <a:gd name="T20" fmla="*/ 167 w 199"/>
                  <a:gd name="T21" fmla="*/ 130 h 167"/>
                  <a:gd name="T22" fmla="*/ 173 w 199"/>
                  <a:gd name="T23" fmla="*/ 128 h 167"/>
                  <a:gd name="T24" fmla="*/ 176 w 199"/>
                  <a:gd name="T25" fmla="*/ 124 h 167"/>
                  <a:gd name="T26" fmla="*/ 178 w 199"/>
                  <a:gd name="T27" fmla="*/ 119 h 167"/>
                  <a:gd name="T28" fmla="*/ 187 w 199"/>
                  <a:gd name="T29" fmla="*/ 122 h 167"/>
                  <a:gd name="T30" fmla="*/ 180 w 199"/>
                  <a:gd name="T31" fmla="*/ 167 h 167"/>
                  <a:gd name="T32" fmla="*/ 171 w 199"/>
                  <a:gd name="T33" fmla="*/ 164 h 167"/>
                  <a:gd name="T34" fmla="*/ 171 w 199"/>
                  <a:gd name="T35" fmla="*/ 159 h 167"/>
                  <a:gd name="T36" fmla="*/ 170 w 199"/>
                  <a:gd name="T37" fmla="*/ 154 h 167"/>
                  <a:gd name="T38" fmla="*/ 166 w 199"/>
                  <a:gd name="T39" fmla="*/ 149 h 167"/>
                  <a:gd name="T40" fmla="*/ 158 w 199"/>
                  <a:gd name="T41" fmla="*/ 145 h 167"/>
                  <a:gd name="T42" fmla="*/ 28 w 199"/>
                  <a:gd name="T43" fmla="*/ 106 h 167"/>
                  <a:gd name="T44" fmla="*/ 21 w 199"/>
                  <a:gd name="T45" fmla="*/ 105 h 167"/>
                  <a:gd name="T46" fmla="*/ 15 w 199"/>
                  <a:gd name="T47" fmla="*/ 107 h 167"/>
                  <a:gd name="T48" fmla="*/ 11 w 199"/>
                  <a:gd name="T49" fmla="*/ 111 h 167"/>
                  <a:gd name="T50" fmla="*/ 9 w 199"/>
                  <a:gd name="T51" fmla="*/ 115 h 167"/>
                  <a:gd name="T52" fmla="*/ 0 w 199"/>
                  <a:gd name="T53" fmla="*/ 113 h 167"/>
                  <a:gd name="T54" fmla="*/ 7 w 199"/>
                  <a:gd name="T55" fmla="*/ 67 h 167"/>
                  <a:gd name="T56" fmla="*/ 16 w 199"/>
                  <a:gd name="T57" fmla="*/ 70 h 167"/>
                  <a:gd name="T58" fmla="*/ 17 w 199"/>
                  <a:gd name="T59" fmla="*/ 76 h 167"/>
                  <a:gd name="T60" fmla="*/ 18 w 199"/>
                  <a:gd name="T61" fmla="*/ 81 h 167"/>
                  <a:gd name="T62" fmla="*/ 22 w 199"/>
                  <a:gd name="T63" fmla="*/ 86 h 167"/>
                  <a:gd name="T64" fmla="*/ 30 w 199"/>
                  <a:gd name="T65" fmla="*/ 89 h 167"/>
                  <a:gd name="T66" fmla="*/ 86 w 199"/>
                  <a:gd name="T67" fmla="*/ 106 h 167"/>
                  <a:gd name="T68" fmla="*/ 95 w 199"/>
                  <a:gd name="T69" fmla="*/ 55 h 167"/>
                  <a:gd name="T70" fmla="*/ 40 w 199"/>
                  <a:gd name="T71" fmla="*/ 38 h 167"/>
                  <a:gd name="T72" fmla="*/ 32 w 199"/>
                  <a:gd name="T73" fmla="*/ 37 h 167"/>
                  <a:gd name="T74" fmla="*/ 27 w 199"/>
                  <a:gd name="T75" fmla="*/ 39 h 167"/>
                  <a:gd name="T76" fmla="*/ 23 w 199"/>
                  <a:gd name="T77" fmla="*/ 43 h 167"/>
                  <a:gd name="T78" fmla="*/ 20 w 199"/>
                  <a:gd name="T79" fmla="*/ 48 h 167"/>
                  <a:gd name="T80" fmla="*/ 11 w 199"/>
                  <a:gd name="T81" fmla="*/ 45 h 167"/>
                  <a:gd name="T82" fmla="*/ 19 w 199"/>
                  <a:gd name="T83" fmla="*/ 0 h 167"/>
                  <a:gd name="T84" fmla="*/ 28 w 199"/>
                  <a:gd name="T85" fmla="*/ 2 h 167"/>
                  <a:gd name="T86" fmla="*/ 29 w 199"/>
                  <a:gd name="T87" fmla="*/ 8 h 167"/>
                  <a:gd name="T88" fmla="*/ 30 w 199"/>
                  <a:gd name="T89" fmla="*/ 13 h 167"/>
                  <a:gd name="T90" fmla="*/ 34 w 199"/>
                  <a:gd name="T91" fmla="*/ 18 h 167"/>
                  <a:gd name="T92" fmla="*/ 42 w 199"/>
                  <a:gd name="T93" fmla="*/ 21 h 167"/>
                  <a:gd name="T94" fmla="*/ 171 w 199"/>
                  <a:gd name="T95" fmla="*/ 61 h 167"/>
                  <a:gd name="T96" fmla="*/ 179 w 199"/>
                  <a:gd name="T97" fmla="*/ 62 h 167"/>
                  <a:gd name="T98" fmla="*/ 185 w 199"/>
                  <a:gd name="T99" fmla="*/ 60 h 167"/>
                  <a:gd name="T100" fmla="*/ 188 w 199"/>
                  <a:gd name="T101" fmla="*/ 56 h 167"/>
                  <a:gd name="T102" fmla="*/ 190 w 199"/>
                  <a:gd name="T103" fmla="*/ 51 h 167"/>
                  <a:gd name="T104" fmla="*/ 199 w 199"/>
                  <a:gd name="T105" fmla="*/ 54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99" h="167">
                    <a:moveTo>
                      <a:pt x="199" y="54"/>
                    </a:moveTo>
                    <a:cubicBezTo>
                      <a:pt x="191" y="99"/>
                      <a:pt x="191" y="99"/>
                      <a:pt x="191" y="99"/>
                    </a:cubicBezTo>
                    <a:cubicBezTo>
                      <a:pt x="182" y="97"/>
                      <a:pt x="182" y="97"/>
                      <a:pt x="182" y="97"/>
                    </a:cubicBezTo>
                    <a:cubicBezTo>
                      <a:pt x="182" y="95"/>
                      <a:pt x="182" y="93"/>
                      <a:pt x="183" y="91"/>
                    </a:cubicBezTo>
                    <a:cubicBezTo>
                      <a:pt x="183" y="89"/>
                      <a:pt x="182" y="87"/>
                      <a:pt x="182" y="86"/>
                    </a:cubicBezTo>
                    <a:cubicBezTo>
                      <a:pt x="181" y="84"/>
                      <a:pt x="180" y="82"/>
                      <a:pt x="178" y="81"/>
                    </a:cubicBezTo>
                    <a:cubicBezTo>
                      <a:pt x="176" y="80"/>
                      <a:pt x="173" y="78"/>
                      <a:pt x="170" y="77"/>
                    </a:cubicBezTo>
                    <a:cubicBezTo>
                      <a:pt x="106" y="58"/>
                      <a:pt x="106" y="58"/>
                      <a:pt x="106" y="58"/>
                    </a:cubicBezTo>
                    <a:cubicBezTo>
                      <a:pt x="97" y="109"/>
                      <a:pt x="97" y="109"/>
                      <a:pt x="97" y="109"/>
                    </a:cubicBezTo>
                    <a:cubicBezTo>
                      <a:pt x="160" y="128"/>
                      <a:pt x="160" y="128"/>
                      <a:pt x="160" y="128"/>
                    </a:cubicBezTo>
                    <a:cubicBezTo>
                      <a:pt x="163" y="129"/>
                      <a:pt x="165" y="130"/>
                      <a:pt x="167" y="130"/>
                    </a:cubicBezTo>
                    <a:cubicBezTo>
                      <a:pt x="169" y="130"/>
                      <a:pt x="171" y="129"/>
                      <a:pt x="173" y="128"/>
                    </a:cubicBezTo>
                    <a:cubicBezTo>
                      <a:pt x="174" y="127"/>
                      <a:pt x="175" y="126"/>
                      <a:pt x="176" y="124"/>
                    </a:cubicBezTo>
                    <a:cubicBezTo>
                      <a:pt x="177" y="122"/>
                      <a:pt x="178" y="120"/>
                      <a:pt x="178" y="119"/>
                    </a:cubicBezTo>
                    <a:cubicBezTo>
                      <a:pt x="187" y="122"/>
                      <a:pt x="187" y="122"/>
                      <a:pt x="187" y="122"/>
                    </a:cubicBezTo>
                    <a:cubicBezTo>
                      <a:pt x="180" y="167"/>
                      <a:pt x="180" y="167"/>
                      <a:pt x="180" y="167"/>
                    </a:cubicBezTo>
                    <a:cubicBezTo>
                      <a:pt x="171" y="164"/>
                      <a:pt x="171" y="164"/>
                      <a:pt x="171" y="164"/>
                    </a:cubicBezTo>
                    <a:cubicBezTo>
                      <a:pt x="171" y="163"/>
                      <a:pt x="171" y="161"/>
                      <a:pt x="171" y="159"/>
                    </a:cubicBezTo>
                    <a:cubicBezTo>
                      <a:pt x="171" y="156"/>
                      <a:pt x="171" y="155"/>
                      <a:pt x="170" y="154"/>
                    </a:cubicBezTo>
                    <a:cubicBezTo>
                      <a:pt x="169" y="152"/>
                      <a:pt x="168" y="150"/>
                      <a:pt x="166" y="149"/>
                    </a:cubicBezTo>
                    <a:cubicBezTo>
                      <a:pt x="164" y="147"/>
                      <a:pt x="161" y="146"/>
                      <a:pt x="158" y="145"/>
                    </a:cubicBezTo>
                    <a:cubicBezTo>
                      <a:pt x="28" y="106"/>
                      <a:pt x="28" y="106"/>
                      <a:pt x="28" y="106"/>
                    </a:cubicBezTo>
                    <a:cubicBezTo>
                      <a:pt x="26" y="105"/>
                      <a:pt x="23" y="105"/>
                      <a:pt x="21" y="105"/>
                    </a:cubicBezTo>
                    <a:cubicBezTo>
                      <a:pt x="18" y="105"/>
                      <a:pt x="16" y="105"/>
                      <a:pt x="15" y="107"/>
                    </a:cubicBezTo>
                    <a:cubicBezTo>
                      <a:pt x="13" y="108"/>
                      <a:pt x="12" y="109"/>
                      <a:pt x="11" y="111"/>
                    </a:cubicBezTo>
                    <a:cubicBezTo>
                      <a:pt x="10" y="113"/>
                      <a:pt x="9" y="114"/>
                      <a:pt x="9" y="115"/>
                    </a:cubicBezTo>
                    <a:cubicBezTo>
                      <a:pt x="0" y="113"/>
                      <a:pt x="0" y="113"/>
                      <a:pt x="0" y="113"/>
                    </a:cubicBezTo>
                    <a:cubicBezTo>
                      <a:pt x="7" y="67"/>
                      <a:pt x="7" y="67"/>
                      <a:pt x="7" y="67"/>
                    </a:cubicBezTo>
                    <a:cubicBezTo>
                      <a:pt x="16" y="70"/>
                      <a:pt x="16" y="70"/>
                      <a:pt x="16" y="70"/>
                    </a:cubicBezTo>
                    <a:cubicBezTo>
                      <a:pt x="16" y="72"/>
                      <a:pt x="16" y="73"/>
                      <a:pt x="17" y="76"/>
                    </a:cubicBezTo>
                    <a:cubicBezTo>
                      <a:pt x="17" y="78"/>
                      <a:pt x="17" y="80"/>
                      <a:pt x="18" y="81"/>
                    </a:cubicBezTo>
                    <a:cubicBezTo>
                      <a:pt x="19" y="83"/>
                      <a:pt x="20" y="85"/>
                      <a:pt x="22" y="86"/>
                    </a:cubicBezTo>
                    <a:cubicBezTo>
                      <a:pt x="25" y="87"/>
                      <a:pt x="27" y="88"/>
                      <a:pt x="30" y="89"/>
                    </a:cubicBezTo>
                    <a:cubicBezTo>
                      <a:pt x="86" y="106"/>
                      <a:pt x="86" y="106"/>
                      <a:pt x="86" y="106"/>
                    </a:cubicBezTo>
                    <a:cubicBezTo>
                      <a:pt x="95" y="55"/>
                      <a:pt x="95" y="55"/>
                      <a:pt x="95" y="55"/>
                    </a:cubicBezTo>
                    <a:cubicBezTo>
                      <a:pt x="40" y="38"/>
                      <a:pt x="40" y="38"/>
                      <a:pt x="40" y="38"/>
                    </a:cubicBezTo>
                    <a:cubicBezTo>
                      <a:pt x="37" y="37"/>
                      <a:pt x="35" y="37"/>
                      <a:pt x="32" y="37"/>
                    </a:cubicBezTo>
                    <a:cubicBezTo>
                      <a:pt x="30" y="37"/>
                      <a:pt x="28" y="38"/>
                      <a:pt x="27" y="39"/>
                    </a:cubicBezTo>
                    <a:cubicBezTo>
                      <a:pt x="25" y="40"/>
                      <a:pt x="24" y="41"/>
                      <a:pt x="23" y="43"/>
                    </a:cubicBezTo>
                    <a:cubicBezTo>
                      <a:pt x="22" y="45"/>
                      <a:pt x="21" y="46"/>
                      <a:pt x="20" y="48"/>
                    </a:cubicBezTo>
                    <a:cubicBezTo>
                      <a:pt x="11" y="45"/>
                      <a:pt x="11" y="45"/>
                      <a:pt x="11" y="45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28" y="2"/>
                      <a:pt x="28" y="2"/>
                      <a:pt x="28" y="2"/>
                    </a:cubicBezTo>
                    <a:cubicBezTo>
                      <a:pt x="28" y="4"/>
                      <a:pt x="28" y="6"/>
                      <a:pt x="29" y="8"/>
                    </a:cubicBezTo>
                    <a:cubicBezTo>
                      <a:pt x="29" y="10"/>
                      <a:pt x="29" y="12"/>
                      <a:pt x="30" y="13"/>
                    </a:cubicBezTo>
                    <a:cubicBezTo>
                      <a:pt x="30" y="15"/>
                      <a:pt x="32" y="17"/>
                      <a:pt x="34" y="18"/>
                    </a:cubicBezTo>
                    <a:cubicBezTo>
                      <a:pt x="36" y="19"/>
                      <a:pt x="39" y="21"/>
                      <a:pt x="42" y="21"/>
                    </a:cubicBezTo>
                    <a:cubicBezTo>
                      <a:pt x="171" y="61"/>
                      <a:pt x="171" y="61"/>
                      <a:pt x="171" y="61"/>
                    </a:cubicBezTo>
                    <a:cubicBezTo>
                      <a:pt x="174" y="62"/>
                      <a:pt x="177" y="62"/>
                      <a:pt x="179" y="62"/>
                    </a:cubicBezTo>
                    <a:cubicBezTo>
                      <a:pt x="181" y="62"/>
                      <a:pt x="183" y="61"/>
                      <a:pt x="185" y="60"/>
                    </a:cubicBezTo>
                    <a:cubicBezTo>
                      <a:pt x="186" y="59"/>
                      <a:pt x="187" y="58"/>
                      <a:pt x="188" y="56"/>
                    </a:cubicBezTo>
                    <a:cubicBezTo>
                      <a:pt x="189" y="54"/>
                      <a:pt x="190" y="52"/>
                      <a:pt x="190" y="51"/>
                    </a:cubicBezTo>
                    <a:lnTo>
                      <a:pt x="199" y="54"/>
                    </a:ln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sz="1800"/>
              </a:p>
            </p:txBody>
          </p:sp>
          <p:sp>
            <p:nvSpPr>
              <p:cNvPr id="55" name="îṣľíḋé">
                <a:extLst>
                  <a:ext uri="{FF2B5EF4-FFF2-40B4-BE49-F238E27FC236}">
                    <a16:creationId xmlns:a16="http://schemas.microsoft.com/office/drawing/2014/main" id="{472C7F56-01D6-42A9-8C6D-DE1F9A7FBB66}"/>
                  </a:ext>
                </a:extLst>
              </p:cNvPr>
              <p:cNvSpPr/>
              <p:nvPr/>
            </p:nvSpPr>
            <p:spPr bwMode="auto">
              <a:xfrm>
                <a:off x="3783013" y="3394076"/>
                <a:ext cx="147638" cy="96838"/>
              </a:xfrm>
              <a:custGeom>
                <a:avLst/>
                <a:gdLst>
                  <a:gd name="T0" fmla="*/ 11 w 188"/>
                  <a:gd name="T1" fmla="*/ 0 h 124"/>
                  <a:gd name="T2" fmla="*/ 13 w 188"/>
                  <a:gd name="T3" fmla="*/ 7 h 124"/>
                  <a:gd name="T4" fmla="*/ 17 w 188"/>
                  <a:gd name="T5" fmla="*/ 14 h 124"/>
                  <a:gd name="T6" fmla="*/ 29 w 188"/>
                  <a:gd name="T7" fmla="*/ 18 h 124"/>
                  <a:gd name="T8" fmla="*/ 53 w 188"/>
                  <a:gd name="T9" fmla="*/ 20 h 124"/>
                  <a:gd name="T10" fmla="*/ 188 w 188"/>
                  <a:gd name="T11" fmla="*/ 23 h 124"/>
                  <a:gd name="T12" fmla="*/ 188 w 188"/>
                  <a:gd name="T13" fmla="*/ 30 h 124"/>
                  <a:gd name="T14" fmla="*/ 36 w 188"/>
                  <a:gd name="T15" fmla="*/ 94 h 124"/>
                  <a:gd name="T16" fmla="*/ 131 w 188"/>
                  <a:gd name="T17" fmla="*/ 96 h 124"/>
                  <a:gd name="T18" fmla="*/ 156 w 188"/>
                  <a:gd name="T19" fmla="*/ 96 h 124"/>
                  <a:gd name="T20" fmla="*/ 168 w 188"/>
                  <a:gd name="T21" fmla="*/ 92 h 124"/>
                  <a:gd name="T22" fmla="*/ 173 w 188"/>
                  <a:gd name="T23" fmla="*/ 85 h 124"/>
                  <a:gd name="T24" fmla="*/ 176 w 188"/>
                  <a:gd name="T25" fmla="*/ 77 h 124"/>
                  <a:gd name="T26" fmla="*/ 185 w 188"/>
                  <a:gd name="T27" fmla="*/ 78 h 124"/>
                  <a:gd name="T28" fmla="*/ 185 w 188"/>
                  <a:gd name="T29" fmla="*/ 124 h 124"/>
                  <a:gd name="T30" fmla="*/ 176 w 188"/>
                  <a:gd name="T31" fmla="*/ 123 h 124"/>
                  <a:gd name="T32" fmla="*/ 173 w 188"/>
                  <a:gd name="T33" fmla="*/ 116 h 124"/>
                  <a:gd name="T34" fmla="*/ 169 w 188"/>
                  <a:gd name="T35" fmla="*/ 110 h 124"/>
                  <a:gd name="T36" fmla="*/ 158 w 188"/>
                  <a:gd name="T37" fmla="*/ 106 h 124"/>
                  <a:gd name="T38" fmla="*/ 132 w 188"/>
                  <a:gd name="T39" fmla="*/ 104 h 124"/>
                  <a:gd name="T40" fmla="*/ 42 w 188"/>
                  <a:gd name="T41" fmla="*/ 102 h 124"/>
                  <a:gd name="T42" fmla="*/ 29 w 188"/>
                  <a:gd name="T43" fmla="*/ 103 h 124"/>
                  <a:gd name="T44" fmla="*/ 20 w 188"/>
                  <a:gd name="T45" fmla="*/ 106 h 124"/>
                  <a:gd name="T46" fmla="*/ 13 w 188"/>
                  <a:gd name="T47" fmla="*/ 113 h 124"/>
                  <a:gd name="T48" fmla="*/ 9 w 188"/>
                  <a:gd name="T49" fmla="*/ 121 h 124"/>
                  <a:gd name="T50" fmla="*/ 0 w 188"/>
                  <a:gd name="T51" fmla="*/ 121 h 124"/>
                  <a:gd name="T52" fmla="*/ 1 w 188"/>
                  <a:gd name="T53" fmla="*/ 89 h 124"/>
                  <a:gd name="T54" fmla="*/ 142 w 188"/>
                  <a:gd name="T55" fmla="*/ 29 h 124"/>
                  <a:gd name="T56" fmla="*/ 54 w 188"/>
                  <a:gd name="T57" fmla="*/ 27 h 124"/>
                  <a:gd name="T58" fmla="*/ 30 w 188"/>
                  <a:gd name="T59" fmla="*/ 28 h 124"/>
                  <a:gd name="T60" fmla="*/ 18 w 188"/>
                  <a:gd name="T61" fmla="*/ 31 h 124"/>
                  <a:gd name="T62" fmla="*/ 13 w 188"/>
                  <a:gd name="T63" fmla="*/ 38 h 124"/>
                  <a:gd name="T64" fmla="*/ 10 w 188"/>
                  <a:gd name="T65" fmla="*/ 46 h 124"/>
                  <a:gd name="T66" fmla="*/ 1 w 188"/>
                  <a:gd name="T67" fmla="*/ 46 h 124"/>
                  <a:gd name="T68" fmla="*/ 2 w 188"/>
                  <a:gd name="T69" fmla="*/ 0 h 124"/>
                  <a:gd name="T70" fmla="*/ 11 w 188"/>
                  <a:gd name="T71" fmla="*/ 0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88" h="124">
                    <a:moveTo>
                      <a:pt x="11" y="0"/>
                    </a:moveTo>
                    <a:cubicBezTo>
                      <a:pt x="11" y="2"/>
                      <a:pt x="12" y="4"/>
                      <a:pt x="13" y="7"/>
                    </a:cubicBezTo>
                    <a:cubicBezTo>
                      <a:pt x="14" y="10"/>
                      <a:pt x="16" y="12"/>
                      <a:pt x="17" y="14"/>
                    </a:cubicBezTo>
                    <a:cubicBezTo>
                      <a:pt x="19" y="16"/>
                      <a:pt x="23" y="17"/>
                      <a:pt x="29" y="18"/>
                    </a:cubicBezTo>
                    <a:cubicBezTo>
                      <a:pt x="36" y="19"/>
                      <a:pt x="43" y="19"/>
                      <a:pt x="53" y="20"/>
                    </a:cubicBezTo>
                    <a:cubicBezTo>
                      <a:pt x="188" y="23"/>
                      <a:pt x="188" y="23"/>
                      <a:pt x="188" y="23"/>
                    </a:cubicBezTo>
                    <a:cubicBezTo>
                      <a:pt x="188" y="30"/>
                      <a:pt x="188" y="30"/>
                      <a:pt x="188" y="30"/>
                    </a:cubicBezTo>
                    <a:cubicBezTo>
                      <a:pt x="36" y="94"/>
                      <a:pt x="36" y="94"/>
                      <a:pt x="36" y="94"/>
                    </a:cubicBezTo>
                    <a:cubicBezTo>
                      <a:pt x="131" y="96"/>
                      <a:pt x="131" y="96"/>
                      <a:pt x="131" y="96"/>
                    </a:cubicBezTo>
                    <a:cubicBezTo>
                      <a:pt x="142" y="97"/>
                      <a:pt x="150" y="96"/>
                      <a:pt x="156" y="96"/>
                    </a:cubicBezTo>
                    <a:cubicBezTo>
                      <a:pt x="161" y="95"/>
                      <a:pt x="166" y="94"/>
                      <a:pt x="168" y="92"/>
                    </a:cubicBezTo>
                    <a:cubicBezTo>
                      <a:pt x="170" y="91"/>
                      <a:pt x="172" y="89"/>
                      <a:pt x="173" y="85"/>
                    </a:cubicBezTo>
                    <a:cubicBezTo>
                      <a:pt x="175" y="81"/>
                      <a:pt x="176" y="79"/>
                      <a:pt x="176" y="77"/>
                    </a:cubicBezTo>
                    <a:cubicBezTo>
                      <a:pt x="185" y="78"/>
                      <a:pt x="185" y="78"/>
                      <a:pt x="185" y="78"/>
                    </a:cubicBezTo>
                    <a:cubicBezTo>
                      <a:pt x="185" y="124"/>
                      <a:pt x="185" y="124"/>
                      <a:pt x="185" y="124"/>
                    </a:cubicBezTo>
                    <a:cubicBezTo>
                      <a:pt x="176" y="123"/>
                      <a:pt x="176" y="123"/>
                      <a:pt x="176" y="123"/>
                    </a:cubicBezTo>
                    <a:cubicBezTo>
                      <a:pt x="175" y="122"/>
                      <a:pt x="175" y="120"/>
                      <a:pt x="173" y="116"/>
                    </a:cubicBezTo>
                    <a:cubicBezTo>
                      <a:pt x="172" y="113"/>
                      <a:pt x="170" y="111"/>
                      <a:pt x="169" y="110"/>
                    </a:cubicBezTo>
                    <a:cubicBezTo>
                      <a:pt x="167" y="108"/>
                      <a:pt x="163" y="107"/>
                      <a:pt x="158" y="106"/>
                    </a:cubicBezTo>
                    <a:cubicBezTo>
                      <a:pt x="153" y="105"/>
                      <a:pt x="145" y="104"/>
                      <a:pt x="132" y="104"/>
                    </a:cubicBezTo>
                    <a:cubicBezTo>
                      <a:pt x="42" y="102"/>
                      <a:pt x="42" y="102"/>
                      <a:pt x="42" y="102"/>
                    </a:cubicBezTo>
                    <a:cubicBezTo>
                      <a:pt x="38" y="102"/>
                      <a:pt x="34" y="102"/>
                      <a:pt x="29" y="103"/>
                    </a:cubicBezTo>
                    <a:cubicBezTo>
                      <a:pt x="25" y="103"/>
                      <a:pt x="22" y="105"/>
                      <a:pt x="20" y="106"/>
                    </a:cubicBezTo>
                    <a:cubicBezTo>
                      <a:pt x="17" y="108"/>
                      <a:pt x="15" y="110"/>
                      <a:pt x="13" y="113"/>
                    </a:cubicBezTo>
                    <a:cubicBezTo>
                      <a:pt x="11" y="117"/>
                      <a:pt x="10" y="119"/>
                      <a:pt x="9" y="121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" y="89"/>
                      <a:pt x="1" y="89"/>
                      <a:pt x="1" y="89"/>
                    </a:cubicBezTo>
                    <a:cubicBezTo>
                      <a:pt x="142" y="29"/>
                      <a:pt x="142" y="29"/>
                      <a:pt x="142" y="29"/>
                    </a:cubicBezTo>
                    <a:cubicBezTo>
                      <a:pt x="54" y="27"/>
                      <a:pt x="54" y="27"/>
                      <a:pt x="54" y="27"/>
                    </a:cubicBezTo>
                    <a:cubicBezTo>
                      <a:pt x="44" y="27"/>
                      <a:pt x="35" y="27"/>
                      <a:pt x="30" y="28"/>
                    </a:cubicBezTo>
                    <a:cubicBezTo>
                      <a:pt x="24" y="29"/>
                      <a:pt x="20" y="30"/>
                      <a:pt x="18" y="31"/>
                    </a:cubicBezTo>
                    <a:cubicBezTo>
                      <a:pt x="16" y="33"/>
                      <a:pt x="15" y="35"/>
                      <a:pt x="13" y="38"/>
                    </a:cubicBezTo>
                    <a:cubicBezTo>
                      <a:pt x="11" y="42"/>
                      <a:pt x="11" y="44"/>
                      <a:pt x="10" y="46"/>
                    </a:cubicBezTo>
                    <a:cubicBezTo>
                      <a:pt x="1" y="46"/>
                      <a:pt x="1" y="46"/>
                      <a:pt x="1" y="46"/>
                    </a:cubicBezTo>
                    <a:cubicBezTo>
                      <a:pt x="2" y="0"/>
                      <a:pt x="2" y="0"/>
                      <a:pt x="2" y="0"/>
                    </a:cubicBez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sz="1800"/>
              </a:p>
            </p:txBody>
          </p:sp>
          <p:sp>
            <p:nvSpPr>
              <p:cNvPr id="56" name="iṧľîḋè">
                <a:extLst>
                  <a:ext uri="{FF2B5EF4-FFF2-40B4-BE49-F238E27FC236}">
                    <a16:creationId xmlns:a16="http://schemas.microsoft.com/office/drawing/2014/main" id="{76AC9B29-1DFB-4408-930C-050128F5D4FD}"/>
                  </a:ext>
                </a:extLst>
              </p:cNvPr>
              <p:cNvSpPr/>
              <p:nvPr/>
            </p:nvSpPr>
            <p:spPr bwMode="auto">
              <a:xfrm>
                <a:off x="3779838" y="3303588"/>
                <a:ext cx="152400" cy="88900"/>
              </a:xfrm>
              <a:custGeom>
                <a:avLst/>
                <a:gdLst>
                  <a:gd name="T0" fmla="*/ 23 w 194"/>
                  <a:gd name="T1" fmla="*/ 30 h 113"/>
                  <a:gd name="T2" fmla="*/ 53 w 194"/>
                  <a:gd name="T3" fmla="*/ 13 h 113"/>
                  <a:gd name="T4" fmla="*/ 92 w 194"/>
                  <a:gd name="T5" fmla="*/ 3 h 113"/>
                  <a:gd name="T6" fmla="*/ 132 w 194"/>
                  <a:gd name="T7" fmla="*/ 1 h 113"/>
                  <a:gd name="T8" fmla="*/ 164 w 194"/>
                  <a:gd name="T9" fmla="*/ 8 h 113"/>
                  <a:gd name="T10" fmla="*/ 184 w 194"/>
                  <a:gd name="T11" fmla="*/ 22 h 113"/>
                  <a:gd name="T12" fmla="*/ 193 w 194"/>
                  <a:gd name="T13" fmla="*/ 42 h 113"/>
                  <a:gd name="T14" fmla="*/ 188 w 194"/>
                  <a:gd name="T15" fmla="*/ 64 h 113"/>
                  <a:gd name="T16" fmla="*/ 169 w 194"/>
                  <a:gd name="T17" fmla="*/ 84 h 113"/>
                  <a:gd name="T18" fmla="*/ 140 w 194"/>
                  <a:gd name="T19" fmla="*/ 100 h 113"/>
                  <a:gd name="T20" fmla="*/ 102 w 194"/>
                  <a:gd name="T21" fmla="*/ 110 h 113"/>
                  <a:gd name="T22" fmla="*/ 61 w 194"/>
                  <a:gd name="T23" fmla="*/ 112 h 113"/>
                  <a:gd name="T24" fmla="*/ 30 w 194"/>
                  <a:gd name="T25" fmla="*/ 105 h 113"/>
                  <a:gd name="T26" fmla="*/ 9 w 194"/>
                  <a:gd name="T27" fmla="*/ 91 h 113"/>
                  <a:gd name="T28" fmla="*/ 1 w 194"/>
                  <a:gd name="T29" fmla="*/ 72 h 113"/>
                  <a:gd name="T30" fmla="*/ 6 w 194"/>
                  <a:gd name="T31" fmla="*/ 50 h 113"/>
                  <a:gd name="T32" fmla="*/ 23 w 194"/>
                  <a:gd name="T33" fmla="*/ 30 h 113"/>
                  <a:gd name="T34" fmla="*/ 154 w 194"/>
                  <a:gd name="T35" fmla="*/ 21 h 113"/>
                  <a:gd name="T36" fmla="*/ 127 w 194"/>
                  <a:gd name="T37" fmla="*/ 19 h 113"/>
                  <a:gd name="T38" fmla="*/ 94 w 194"/>
                  <a:gd name="T39" fmla="*/ 22 h 113"/>
                  <a:gd name="T40" fmla="*/ 59 w 194"/>
                  <a:gd name="T41" fmla="*/ 30 h 113"/>
                  <a:gd name="T42" fmla="*/ 33 w 194"/>
                  <a:gd name="T43" fmla="*/ 40 h 113"/>
                  <a:gd name="T44" fmla="*/ 17 w 194"/>
                  <a:gd name="T45" fmla="*/ 54 h 113"/>
                  <a:gd name="T46" fmla="*/ 12 w 194"/>
                  <a:gd name="T47" fmla="*/ 70 h 113"/>
                  <a:gd name="T48" fmla="*/ 21 w 194"/>
                  <a:gd name="T49" fmla="*/ 85 h 113"/>
                  <a:gd name="T50" fmla="*/ 41 w 194"/>
                  <a:gd name="T51" fmla="*/ 92 h 113"/>
                  <a:gd name="T52" fmla="*/ 68 w 194"/>
                  <a:gd name="T53" fmla="*/ 94 h 113"/>
                  <a:gd name="T54" fmla="*/ 100 w 194"/>
                  <a:gd name="T55" fmla="*/ 91 h 113"/>
                  <a:gd name="T56" fmla="*/ 133 w 194"/>
                  <a:gd name="T57" fmla="*/ 84 h 113"/>
                  <a:gd name="T58" fmla="*/ 159 w 194"/>
                  <a:gd name="T59" fmla="*/ 73 h 113"/>
                  <a:gd name="T60" fmla="*/ 176 w 194"/>
                  <a:gd name="T61" fmla="*/ 60 h 113"/>
                  <a:gd name="T62" fmla="*/ 181 w 194"/>
                  <a:gd name="T63" fmla="*/ 44 h 113"/>
                  <a:gd name="T64" fmla="*/ 173 w 194"/>
                  <a:gd name="T65" fmla="*/ 29 h 113"/>
                  <a:gd name="T66" fmla="*/ 154 w 194"/>
                  <a:gd name="T67" fmla="*/ 21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94" h="113">
                    <a:moveTo>
                      <a:pt x="23" y="30"/>
                    </a:moveTo>
                    <a:cubicBezTo>
                      <a:pt x="31" y="23"/>
                      <a:pt x="41" y="18"/>
                      <a:pt x="53" y="13"/>
                    </a:cubicBezTo>
                    <a:cubicBezTo>
                      <a:pt x="65" y="9"/>
                      <a:pt x="78" y="5"/>
                      <a:pt x="92" y="3"/>
                    </a:cubicBezTo>
                    <a:cubicBezTo>
                      <a:pt x="107" y="1"/>
                      <a:pt x="120" y="0"/>
                      <a:pt x="132" y="1"/>
                    </a:cubicBezTo>
                    <a:cubicBezTo>
                      <a:pt x="144" y="2"/>
                      <a:pt x="155" y="5"/>
                      <a:pt x="164" y="8"/>
                    </a:cubicBezTo>
                    <a:cubicBezTo>
                      <a:pt x="172" y="12"/>
                      <a:pt x="179" y="17"/>
                      <a:pt x="184" y="22"/>
                    </a:cubicBezTo>
                    <a:cubicBezTo>
                      <a:pt x="189" y="28"/>
                      <a:pt x="192" y="34"/>
                      <a:pt x="193" y="42"/>
                    </a:cubicBezTo>
                    <a:cubicBezTo>
                      <a:pt x="194" y="50"/>
                      <a:pt x="192" y="57"/>
                      <a:pt x="188" y="64"/>
                    </a:cubicBezTo>
                    <a:cubicBezTo>
                      <a:pt x="183" y="72"/>
                      <a:pt x="177" y="78"/>
                      <a:pt x="169" y="84"/>
                    </a:cubicBezTo>
                    <a:cubicBezTo>
                      <a:pt x="161" y="90"/>
                      <a:pt x="151" y="96"/>
                      <a:pt x="140" y="100"/>
                    </a:cubicBezTo>
                    <a:cubicBezTo>
                      <a:pt x="128" y="105"/>
                      <a:pt x="115" y="108"/>
                      <a:pt x="102" y="110"/>
                    </a:cubicBezTo>
                    <a:cubicBezTo>
                      <a:pt x="87" y="112"/>
                      <a:pt x="73" y="113"/>
                      <a:pt x="61" y="112"/>
                    </a:cubicBezTo>
                    <a:cubicBezTo>
                      <a:pt x="49" y="111"/>
                      <a:pt x="39" y="109"/>
                      <a:pt x="30" y="105"/>
                    </a:cubicBezTo>
                    <a:cubicBezTo>
                      <a:pt x="21" y="101"/>
                      <a:pt x="14" y="97"/>
                      <a:pt x="9" y="91"/>
                    </a:cubicBezTo>
                    <a:cubicBezTo>
                      <a:pt x="4" y="85"/>
                      <a:pt x="1" y="79"/>
                      <a:pt x="1" y="72"/>
                    </a:cubicBezTo>
                    <a:cubicBezTo>
                      <a:pt x="0" y="64"/>
                      <a:pt x="2" y="57"/>
                      <a:pt x="6" y="50"/>
                    </a:cubicBezTo>
                    <a:cubicBezTo>
                      <a:pt x="10" y="42"/>
                      <a:pt x="15" y="36"/>
                      <a:pt x="23" y="30"/>
                    </a:cubicBezTo>
                    <a:close/>
                    <a:moveTo>
                      <a:pt x="154" y="21"/>
                    </a:moveTo>
                    <a:cubicBezTo>
                      <a:pt x="146" y="20"/>
                      <a:pt x="137" y="19"/>
                      <a:pt x="127" y="19"/>
                    </a:cubicBezTo>
                    <a:cubicBezTo>
                      <a:pt x="117" y="19"/>
                      <a:pt x="106" y="20"/>
                      <a:pt x="94" y="22"/>
                    </a:cubicBezTo>
                    <a:cubicBezTo>
                      <a:pt x="81" y="24"/>
                      <a:pt x="70" y="27"/>
                      <a:pt x="59" y="30"/>
                    </a:cubicBezTo>
                    <a:cubicBezTo>
                      <a:pt x="49" y="33"/>
                      <a:pt x="40" y="36"/>
                      <a:pt x="33" y="40"/>
                    </a:cubicBezTo>
                    <a:cubicBezTo>
                      <a:pt x="26" y="44"/>
                      <a:pt x="21" y="49"/>
                      <a:pt x="17" y="54"/>
                    </a:cubicBezTo>
                    <a:cubicBezTo>
                      <a:pt x="13" y="59"/>
                      <a:pt x="12" y="64"/>
                      <a:pt x="12" y="70"/>
                    </a:cubicBezTo>
                    <a:cubicBezTo>
                      <a:pt x="13" y="76"/>
                      <a:pt x="16" y="81"/>
                      <a:pt x="21" y="85"/>
                    </a:cubicBezTo>
                    <a:cubicBezTo>
                      <a:pt x="26" y="88"/>
                      <a:pt x="32" y="91"/>
                      <a:pt x="41" y="92"/>
                    </a:cubicBezTo>
                    <a:cubicBezTo>
                      <a:pt x="48" y="94"/>
                      <a:pt x="57" y="94"/>
                      <a:pt x="68" y="94"/>
                    </a:cubicBezTo>
                    <a:cubicBezTo>
                      <a:pt x="78" y="94"/>
                      <a:pt x="89" y="93"/>
                      <a:pt x="100" y="91"/>
                    </a:cubicBezTo>
                    <a:cubicBezTo>
                      <a:pt x="112" y="89"/>
                      <a:pt x="124" y="87"/>
                      <a:pt x="133" y="84"/>
                    </a:cubicBezTo>
                    <a:cubicBezTo>
                      <a:pt x="143" y="81"/>
                      <a:pt x="152" y="78"/>
                      <a:pt x="159" y="73"/>
                    </a:cubicBezTo>
                    <a:cubicBezTo>
                      <a:pt x="167" y="69"/>
                      <a:pt x="172" y="65"/>
                      <a:pt x="176" y="60"/>
                    </a:cubicBezTo>
                    <a:cubicBezTo>
                      <a:pt x="180" y="55"/>
                      <a:pt x="182" y="50"/>
                      <a:pt x="181" y="44"/>
                    </a:cubicBezTo>
                    <a:cubicBezTo>
                      <a:pt x="181" y="38"/>
                      <a:pt x="178" y="33"/>
                      <a:pt x="173" y="29"/>
                    </a:cubicBezTo>
                    <a:cubicBezTo>
                      <a:pt x="169" y="26"/>
                      <a:pt x="162" y="23"/>
                      <a:pt x="154" y="21"/>
                    </a:cubicBez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sz="1800"/>
              </a:p>
            </p:txBody>
          </p:sp>
          <p:sp>
            <p:nvSpPr>
              <p:cNvPr id="57" name="ïSļiḓe">
                <a:extLst>
                  <a:ext uri="{FF2B5EF4-FFF2-40B4-BE49-F238E27FC236}">
                    <a16:creationId xmlns:a16="http://schemas.microsoft.com/office/drawing/2014/main" id="{950B0B74-6989-4CD4-97C3-D8CB942C72C4}"/>
                  </a:ext>
                </a:extLst>
              </p:cNvPr>
              <p:cNvSpPr/>
              <p:nvPr/>
            </p:nvSpPr>
            <p:spPr bwMode="auto">
              <a:xfrm>
                <a:off x="3770313" y="3214688"/>
                <a:ext cx="147638" cy="112713"/>
              </a:xfrm>
              <a:custGeom>
                <a:avLst/>
                <a:gdLst>
                  <a:gd name="T0" fmla="*/ 118 w 188"/>
                  <a:gd name="T1" fmla="*/ 15 h 143"/>
                  <a:gd name="T2" fmla="*/ 172 w 188"/>
                  <a:gd name="T3" fmla="*/ 0 h 143"/>
                  <a:gd name="T4" fmla="*/ 188 w 188"/>
                  <a:gd name="T5" fmla="*/ 86 h 143"/>
                  <a:gd name="T6" fmla="*/ 179 w 188"/>
                  <a:gd name="T7" fmla="*/ 88 h 143"/>
                  <a:gd name="T8" fmla="*/ 177 w 188"/>
                  <a:gd name="T9" fmla="*/ 83 h 143"/>
                  <a:gd name="T10" fmla="*/ 174 w 188"/>
                  <a:gd name="T11" fmla="*/ 79 h 143"/>
                  <a:gd name="T12" fmla="*/ 169 w 188"/>
                  <a:gd name="T13" fmla="*/ 77 h 143"/>
                  <a:gd name="T14" fmla="*/ 161 w 188"/>
                  <a:gd name="T15" fmla="*/ 79 h 143"/>
                  <a:gd name="T16" fmla="*/ 32 w 188"/>
                  <a:gd name="T17" fmla="*/ 120 h 143"/>
                  <a:gd name="T18" fmla="*/ 25 w 188"/>
                  <a:gd name="T19" fmla="*/ 123 h 143"/>
                  <a:gd name="T20" fmla="*/ 20 w 188"/>
                  <a:gd name="T21" fmla="*/ 128 h 143"/>
                  <a:gd name="T22" fmla="*/ 18 w 188"/>
                  <a:gd name="T23" fmla="*/ 134 h 143"/>
                  <a:gd name="T24" fmla="*/ 17 w 188"/>
                  <a:gd name="T25" fmla="*/ 140 h 143"/>
                  <a:gd name="T26" fmla="*/ 8 w 188"/>
                  <a:gd name="T27" fmla="*/ 143 h 143"/>
                  <a:gd name="T28" fmla="*/ 0 w 188"/>
                  <a:gd name="T29" fmla="*/ 97 h 143"/>
                  <a:gd name="T30" fmla="*/ 9 w 188"/>
                  <a:gd name="T31" fmla="*/ 94 h 143"/>
                  <a:gd name="T32" fmla="*/ 11 w 188"/>
                  <a:gd name="T33" fmla="*/ 99 h 143"/>
                  <a:gd name="T34" fmla="*/ 14 w 188"/>
                  <a:gd name="T35" fmla="*/ 104 h 143"/>
                  <a:gd name="T36" fmla="*/ 20 w 188"/>
                  <a:gd name="T37" fmla="*/ 106 h 143"/>
                  <a:gd name="T38" fmla="*/ 28 w 188"/>
                  <a:gd name="T39" fmla="*/ 104 h 143"/>
                  <a:gd name="T40" fmla="*/ 149 w 188"/>
                  <a:gd name="T41" fmla="*/ 65 h 143"/>
                  <a:gd name="T42" fmla="*/ 161 w 188"/>
                  <a:gd name="T43" fmla="*/ 61 h 143"/>
                  <a:gd name="T44" fmla="*/ 168 w 188"/>
                  <a:gd name="T45" fmla="*/ 56 h 143"/>
                  <a:gd name="T46" fmla="*/ 170 w 188"/>
                  <a:gd name="T47" fmla="*/ 50 h 143"/>
                  <a:gd name="T48" fmla="*/ 169 w 188"/>
                  <a:gd name="T49" fmla="*/ 40 h 143"/>
                  <a:gd name="T50" fmla="*/ 168 w 188"/>
                  <a:gd name="T51" fmla="*/ 34 h 143"/>
                  <a:gd name="T52" fmla="*/ 166 w 188"/>
                  <a:gd name="T53" fmla="*/ 29 h 143"/>
                  <a:gd name="T54" fmla="*/ 163 w 188"/>
                  <a:gd name="T55" fmla="*/ 24 h 143"/>
                  <a:gd name="T56" fmla="*/ 159 w 188"/>
                  <a:gd name="T57" fmla="*/ 22 h 143"/>
                  <a:gd name="T58" fmla="*/ 140 w 188"/>
                  <a:gd name="T59" fmla="*/ 20 h 143"/>
                  <a:gd name="T60" fmla="*/ 119 w 188"/>
                  <a:gd name="T61" fmla="*/ 21 h 143"/>
                  <a:gd name="T62" fmla="*/ 118 w 188"/>
                  <a:gd name="T63" fmla="*/ 15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88" h="143">
                    <a:moveTo>
                      <a:pt x="118" y="15"/>
                    </a:moveTo>
                    <a:cubicBezTo>
                      <a:pt x="172" y="0"/>
                      <a:pt x="172" y="0"/>
                      <a:pt x="172" y="0"/>
                    </a:cubicBezTo>
                    <a:cubicBezTo>
                      <a:pt x="188" y="86"/>
                      <a:pt x="188" y="86"/>
                      <a:pt x="188" y="86"/>
                    </a:cubicBezTo>
                    <a:cubicBezTo>
                      <a:pt x="179" y="88"/>
                      <a:pt x="179" y="88"/>
                      <a:pt x="179" y="88"/>
                    </a:cubicBezTo>
                    <a:cubicBezTo>
                      <a:pt x="179" y="87"/>
                      <a:pt x="178" y="86"/>
                      <a:pt x="177" y="83"/>
                    </a:cubicBezTo>
                    <a:cubicBezTo>
                      <a:pt x="176" y="81"/>
                      <a:pt x="175" y="80"/>
                      <a:pt x="174" y="79"/>
                    </a:cubicBezTo>
                    <a:cubicBezTo>
                      <a:pt x="173" y="78"/>
                      <a:pt x="171" y="77"/>
                      <a:pt x="169" y="77"/>
                    </a:cubicBezTo>
                    <a:cubicBezTo>
                      <a:pt x="167" y="77"/>
                      <a:pt x="164" y="78"/>
                      <a:pt x="161" y="79"/>
                    </a:cubicBezTo>
                    <a:cubicBezTo>
                      <a:pt x="32" y="120"/>
                      <a:pt x="32" y="120"/>
                      <a:pt x="32" y="120"/>
                    </a:cubicBezTo>
                    <a:cubicBezTo>
                      <a:pt x="29" y="121"/>
                      <a:pt x="27" y="122"/>
                      <a:pt x="25" y="123"/>
                    </a:cubicBezTo>
                    <a:cubicBezTo>
                      <a:pt x="23" y="125"/>
                      <a:pt x="21" y="126"/>
                      <a:pt x="20" y="128"/>
                    </a:cubicBezTo>
                    <a:cubicBezTo>
                      <a:pt x="19" y="130"/>
                      <a:pt x="19" y="132"/>
                      <a:pt x="18" y="134"/>
                    </a:cubicBezTo>
                    <a:cubicBezTo>
                      <a:pt x="18" y="137"/>
                      <a:pt x="17" y="139"/>
                      <a:pt x="17" y="140"/>
                    </a:cubicBezTo>
                    <a:cubicBezTo>
                      <a:pt x="8" y="143"/>
                      <a:pt x="8" y="143"/>
                      <a:pt x="8" y="143"/>
                    </a:cubicBezTo>
                    <a:cubicBezTo>
                      <a:pt x="0" y="97"/>
                      <a:pt x="0" y="97"/>
                      <a:pt x="0" y="97"/>
                    </a:cubicBezTo>
                    <a:cubicBezTo>
                      <a:pt x="9" y="94"/>
                      <a:pt x="9" y="94"/>
                      <a:pt x="9" y="94"/>
                    </a:cubicBezTo>
                    <a:cubicBezTo>
                      <a:pt x="9" y="96"/>
                      <a:pt x="10" y="97"/>
                      <a:pt x="11" y="99"/>
                    </a:cubicBezTo>
                    <a:cubicBezTo>
                      <a:pt x="12" y="101"/>
                      <a:pt x="13" y="103"/>
                      <a:pt x="14" y="104"/>
                    </a:cubicBezTo>
                    <a:cubicBezTo>
                      <a:pt x="15" y="105"/>
                      <a:pt x="17" y="106"/>
                      <a:pt x="20" y="106"/>
                    </a:cubicBezTo>
                    <a:cubicBezTo>
                      <a:pt x="23" y="105"/>
                      <a:pt x="25" y="105"/>
                      <a:pt x="28" y="104"/>
                    </a:cubicBezTo>
                    <a:cubicBezTo>
                      <a:pt x="149" y="65"/>
                      <a:pt x="149" y="65"/>
                      <a:pt x="149" y="65"/>
                    </a:cubicBezTo>
                    <a:cubicBezTo>
                      <a:pt x="154" y="64"/>
                      <a:pt x="158" y="62"/>
                      <a:pt x="161" y="61"/>
                    </a:cubicBezTo>
                    <a:cubicBezTo>
                      <a:pt x="164" y="59"/>
                      <a:pt x="167" y="58"/>
                      <a:pt x="168" y="56"/>
                    </a:cubicBezTo>
                    <a:cubicBezTo>
                      <a:pt x="169" y="54"/>
                      <a:pt x="170" y="52"/>
                      <a:pt x="170" y="50"/>
                    </a:cubicBezTo>
                    <a:cubicBezTo>
                      <a:pt x="170" y="47"/>
                      <a:pt x="170" y="44"/>
                      <a:pt x="169" y="40"/>
                    </a:cubicBezTo>
                    <a:cubicBezTo>
                      <a:pt x="169" y="38"/>
                      <a:pt x="168" y="36"/>
                      <a:pt x="168" y="34"/>
                    </a:cubicBezTo>
                    <a:cubicBezTo>
                      <a:pt x="167" y="32"/>
                      <a:pt x="166" y="30"/>
                      <a:pt x="166" y="29"/>
                    </a:cubicBezTo>
                    <a:cubicBezTo>
                      <a:pt x="165" y="27"/>
                      <a:pt x="164" y="25"/>
                      <a:pt x="163" y="24"/>
                    </a:cubicBezTo>
                    <a:cubicBezTo>
                      <a:pt x="161" y="23"/>
                      <a:pt x="160" y="22"/>
                      <a:pt x="159" y="22"/>
                    </a:cubicBezTo>
                    <a:cubicBezTo>
                      <a:pt x="154" y="21"/>
                      <a:pt x="148" y="21"/>
                      <a:pt x="140" y="20"/>
                    </a:cubicBezTo>
                    <a:cubicBezTo>
                      <a:pt x="131" y="20"/>
                      <a:pt x="124" y="20"/>
                      <a:pt x="119" y="21"/>
                    </a:cubicBezTo>
                    <a:lnTo>
                      <a:pt x="118" y="15"/>
                    </a:ln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sz="1800"/>
              </a:p>
            </p:txBody>
          </p:sp>
          <p:sp>
            <p:nvSpPr>
              <p:cNvPr id="58" name="ïṥḻíḑè">
                <a:extLst>
                  <a:ext uri="{FF2B5EF4-FFF2-40B4-BE49-F238E27FC236}">
                    <a16:creationId xmlns:a16="http://schemas.microsoft.com/office/drawing/2014/main" id="{F99C67CB-1EE8-4624-B844-EB2DDF0799E6}"/>
                  </a:ext>
                </a:extLst>
              </p:cNvPr>
              <p:cNvSpPr/>
              <p:nvPr/>
            </p:nvSpPr>
            <p:spPr bwMode="auto">
              <a:xfrm>
                <a:off x="3744913" y="3141663"/>
                <a:ext cx="144463" cy="112713"/>
              </a:xfrm>
              <a:custGeom>
                <a:avLst/>
                <a:gdLst>
                  <a:gd name="T0" fmla="*/ 15 w 183"/>
                  <a:gd name="T1" fmla="*/ 72 h 142"/>
                  <a:gd name="T2" fmla="*/ 40 w 183"/>
                  <a:gd name="T3" fmla="*/ 46 h 142"/>
                  <a:gd name="T4" fmla="*/ 76 w 183"/>
                  <a:gd name="T5" fmla="*/ 21 h 142"/>
                  <a:gd name="T6" fmla="*/ 114 w 183"/>
                  <a:gd name="T7" fmla="*/ 5 h 142"/>
                  <a:gd name="T8" fmla="*/ 146 w 183"/>
                  <a:gd name="T9" fmla="*/ 0 h 142"/>
                  <a:gd name="T10" fmla="*/ 169 w 183"/>
                  <a:gd name="T11" fmla="*/ 6 h 142"/>
                  <a:gd name="T12" fmla="*/ 181 w 183"/>
                  <a:gd name="T13" fmla="*/ 22 h 142"/>
                  <a:gd name="T14" fmla="*/ 181 w 183"/>
                  <a:gd name="T15" fmla="*/ 46 h 142"/>
                  <a:gd name="T16" fmla="*/ 167 w 183"/>
                  <a:gd name="T17" fmla="*/ 72 h 142"/>
                  <a:gd name="T18" fmla="*/ 142 w 183"/>
                  <a:gd name="T19" fmla="*/ 98 h 142"/>
                  <a:gd name="T20" fmla="*/ 108 w 183"/>
                  <a:gd name="T21" fmla="*/ 121 h 142"/>
                  <a:gd name="T22" fmla="*/ 69 w 183"/>
                  <a:gd name="T23" fmla="*/ 137 h 142"/>
                  <a:gd name="T24" fmla="*/ 38 w 183"/>
                  <a:gd name="T25" fmla="*/ 142 h 142"/>
                  <a:gd name="T26" fmla="*/ 15 w 183"/>
                  <a:gd name="T27" fmla="*/ 136 h 142"/>
                  <a:gd name="T28" fmla="*/ 2 w 183"/>
                  <a:gd name="T29" fmla="*/ 120 h 142"/>
                  <a:gd name="T30" fmla="*/ 3 w 183"/>
                  <a:gd name="T31" fmla="*/ 98 h 142"/>
                  <a:gd name="T32" fmla="*/ 15 w 183"/>
                  <a:gd name="T33" fmla="*/ 72 h 142"/>
                  <a:gd name="T34" fmla="*/ 140 w 183"/>
                  <a:gd name="T35" fmla="*/ 16 h 142"/>
                  <a:gd name="T36" fmla="*/ 113 w 183"/>
                  <a:gd name="T37" fmla="*/ 24 h 142"/>
                  <a:gd name="T38" fmla="*/ 82 w 183"/>
                  <a:gd name="T39" fmla="*/ 39 h 142"/>
                  <a:gd name="T40" fmla="*/ 50 w 183"/>
                  <a:gd name="T41" fmla="*/ 59 h 142"/>
                  <a:gd name="T42" fmla="*/ 27 w 183"/>
                  <a:gd name="T43" fmla="*/ 79 h 142"/>
                  <a:gd name="T44" fmla="*/ 14 w 183"/>
                  <a:gd name="T45" fmla="*/ 98 h 142"/>
                  <a:gd name="T46" fmla="*/ 13 w 183"/>
                  <a:gd name="T47" fmla="*/ 115 h 142"/>
                  <a:gd name="T48" fmla="*/ 24 w 183"/>
                  <a:gd name="T49" fmla="*/ 126 h 142"/>
                  <a:gd name="T50" fmla="*/ 45 w 183"/>
                  <a:gd name="T51" fmla="*/ 126 h 142"/>
                  <a:gd name="T52" fmla="*/ 72 w 183"/>
                  <a:gd name="T53" fmla="*/ 118 h 142"/>
                  <a:gd name="T54" fmla="*/ 102 w 183"/>
                  <a:gd name="T55" fmla="*/ 103 h 142"/>
                  <a:gd name="T56" fmla="*/ 133 w 183"/>
                  <a:gd name="T57" fmla="*/ 84 h 142"/>
                  <a:gd name="T58" fmla="*/ 155 w 183"/>
                  <a:gd name="T59" fmla="*/ 65 h 142"/>
                  <a:gd name="T60" fmla="*/ 169 w 183"/>
                  <a:gd name="T61" fmla="*/ 46 h 142"/>
                  <a:gd name="T62" fmla="*/ 170 w 183"/>
                  <a:gd name="T63" fmla="*/ 28 h 142"/>
                  <a:gd name="T64" fmla="*/ 160 w 183"/>
                  <a:gd name="T65" fmla="*/ 17 h 142"/>
                  <a:gd name="T66" fmla="*/ 140 w 183"/>
                  <a:gd name="T67" fmla="*/ 16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83" h="142">
                    <a:moveTo>
                      <a:pt x="15" y="72"/>
                    </a:moveTo>
                    <a:cubicBezTo>
                      <a:pt x="22" y="63"/>
                      <a:pt x="30" y="54"/>
                      <a:pt x="40" y="46"/>
                    </a:cubicBezTo>
                    <a:cubicBezTo>
                      <a:pt x="51" y="37"/>
                      <a:pt x="63" y="29"/>
                      <a:pt x="76" y="21"/>
                    </a:cubicBezTo>
                    <a:cubicBezTo>
                      <a:pt x="90" y="14"/>
                      <a:pt x="102" y="9"/>
                      <a:pt x="114" y="5"/>
                    </a:cubicBezTo>
                    <a:cubicBezTo>
                      <a:pt x="126" y="2"/>
                      <a:pt x="137" y="0"/>
                      <a:pt x="146" y="0"/>
                    </a:cubicBezTo>
                    <a:cubicBezTo>
                      <a:pt x="155" y="1"/>
                      <a:pt x="163" y="3"/>
                      <a:pt x="169" y="6"/>
                    </a:cubicBezTo>
                    <a:cubicBezTo>
                      <a:pt x="175" y="10"/>
                      <a:pt x="179" y="15"/>
                      <a:pt x="181" y="22"/>
                    </a:cubicBezTo>
                    <a:cubicBezTo>
                      <a:pt x="183" y="29"/>
                      <a:pt x="183" y="37"/>
                      <a:pt x="181" y="46"/>
                    </a:cubicBezTo>
                    <a:cubicBezTo>
                      <a:pt x="178" y="54"/>
                      <a:pt x="174" y="63"/>
                      <a:pt x="167" y="72"/>
                    </a:cubicBezTo>
                    <a:cubicBezTo>
                      <a:pt x="161" y="80"/>
                      <a:pt x="152" y="89"/>
                      <a:pt x="142" y="98"/>
                    </a:cubicBezTo>
                    <a:cubicBezTo>
                      <a:pt x="132" y="106"/>
                      <a:pt x="120" y="114"/>
                      <a:pt x="108" y="121"/>
                    </a:cubicBezTo>
                    <a:cubicBezTo>
                      <a:pt x="94" y="129"/>
                      <a:pt x="81" y="134"/>
                      <a:pt x="69" y="137"/>
                    </a:cubicBezTo>
                    <a:cubicBezTo>
                      <a:pt x="58" y="141"/>
                      <a:pt x="47" y="142"/>
                      <a:pt x="38" y="142"/>
                    </a:cubicBezTo>
                    <a:cubicBezTo>
                      <a:pt x="28" y="142"/>
                      <a:pt x="21" y="140"/>
                      <a:pt x="15" y="136"/>
                    </a:cubicBezTo>
                    <a:cubicBezTo>
                      <a:pt x="9" y="132"/>
                      <a:pt x="4" y="127"/>
                      <a:pt x="2" y="120"/>
                    </a:cubicBezTo>
                    <a:cubicBezTo>
                      <a:pt x="0" y="114"/>
                      <a:pt x="0" y="106"/>
                      <a:pt x="3" y="98"/>
                    </a:cubicBezTo>
                    <a:cubicBezTo>
                      <a:pt x="5" y="89"/>
                      <a:pt x="9" y="81"/>
                      <a:pt x="15" y="72"/>
                    </a:cubicBezTo>
                    <a:close/>
                    <a:moveTo>
                      <a:pt x="140" y="16"/>
                    </a:moveTo>
                    <a:cubicBezTo>
                      <a:pt x="132" y="18"/>
                      <a:pt x="123" y="20"/>
                      <a:pt x="113" y="24"/>
                    </a:cubicBezTo>
                    <a:cubicBezTo>
                      <a:pt x="103" y="28"/>
                      <a:pt x="93" y="33"/>
                      <a:pt x="82" y="39"/>
                    </a:cubicBezTo>
                    <a:cubicBezTo>
                      <a:pt x="70" y="46"/>
                      <a:pt x="59" y="52"/>
                      <a:pt x="50" y="59"/>
                    </a:cubicBezTo>
                    <a:cubicBezTo>
                      <a:pt x="41" y="66"/>
                      <a:pt x="33" y="72"/>
                      <a:pt x="27" y="79"/>
                    </a:cubicBezTo>
                    <a:cubicBezTo>
                      <a:pt x="21" y="85"/>
                      <a:pt x="17" y="91"/>
                      <a:pt x="14" y="98"/>
                    </a:cubicBezTo>
                    <a:cubicBezTo>
                      <a:pt x="12" y="104"/>
                      <a:pt x="11" y="109"/>
                      <a:pt x="13" y="115"/>
                    </a:cubicBezTo>
                    <a:cubicBezTo>
                      <a:pt x="15" y="120"/>
                      <a:pt x="19" y="124"/>
                      <a:pt x="24" y="126"/>
                    </a:cubicBezTo>
                    <a:cubicBezTo>
                      <a:pt x="30" y="127"/>
                      <a:pt x="37" y="128"/>
                      <a:pt x="45" y="126"/>
                    </a:cubicBezTo>
                    <a:cubicBezTo>
                      <a:pt x="53" y="125"/>
                      <a:pt x="62" y="122"/>
                      <a:pt x="72" y="118"/>
                    </a:cubicBezTo>
                    <a:cubicBezTo>
                      <a:pt x="82" y="114"/>
                      <a:pt x="92" y="109"/>
                      <a:pt x="102" y="103"/>
                    </a:cubicBezTo>
                    <a:cubicBezTo>
                      <a:pt x="114" y="97"/>
                      <a:pt x="124" y="91"/>
                      <a:pt x="133" y="84"/>
                    </a:cubicBezTo>
                    <a:cubicBezTo>
                      <a:pt x="142" y="78"/>
                      <a:pt x="149" y="71"/>
                      <a:pt x="155" y="65"/>
                    </a:cubicBezTo>
                    <a:cubicBezTo>
                      <a:pt x="162" y="58"/>
                      <a:pt x="166" y="52"/>
                      <a:pt x="169" y="46"/>
                    </a:cubicBezTo>
                    <a:cubicBezTo>
                      <a:pt x="172" y="39"/>
                      <a:pt x="172" y="34"/>
                      <a:pt x="170" y="28"/>
                    </a:cubicBezTo>
                    <a:cubicBezTo>
                      <a:pt x="169" y="23"/>
                      <a:pt x="165" y="19"/>
                      <a:pt x="160" y="17"/>
                    </a:cubicBezTo>
                    <a:cubicBezTo>
                      <a:pt x="154" y="15"/>
                      <a:pt x="148" y="15"/>
                      <a:pt x="140" y="16"/>
                    </a:cubicBez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sz="1800"/>
              </a:p>
            </p:txBody>
          </p:sp>
          <p:sp>
            <p:nvSpPr>
              <p:cNvPr id="59" name="ïṩľiḓê">
                <a:extLst>
                  <a:ext uri="{FF2B5EF4-FFF2-40B4-BE49-F238E27FC236}">
                    <a16:creationId xmlns:a16="http://schemas.microsoft.com/office/drawing/2014/main" id="{8A38E0D2-C9D5-4DE1-AE73-7E51FCBF13F6}"/>
                  </a:ext>
                </a:extLst>
              </p:cNvPr>
              <p:cNvSpPr/>
              <p:nvPr/>
            </p:nvSpPr>
            <p:spPr bwMode="auto">
              <a:xfrm>
                <a:off x="3713163" y="3041651"/>
                <a:ext cx="139700" cy="138113"/>
              </a:xfrm>
              <a:custGeom>
                <a:avLst/>
                <a:gdLst>
                  <a:gd name="T0" fmla="*/ 87 w 179"/>
                  <a:gd name="T1" fmla="*/ 32 h 175"/>
                  <a:gd name="T2" fmla="*/ 90 w 179"/>
                  <a:gd name="T3" fmla="*/ 35 h 175"/>
                  <a:gd name="T4" fmla="*/ 94 w 179"/>
                  <a:gd name="T5" fmla="*/ 38 h 175"/>
                  <a:gd name="T6" fmla="*/ 100 w 179"/>
                  <a:gd name="T7" fmla="*/ 37 h 175"/>
                  <a:gd name="T8" fmla="*/ 107 w 179"/>
                  <a:gd name="T9" fmla="*/ 32 h 175"/>
                  <a:gd name="T10" fmla="*/ 119 w 179"/>
                  <a:gd name="T11" fmla="*/ 22 h 175"/>
                  <a:gd name="T12" fmla="*/ 137 w 179"/>
                  <a:gd name="T13" fmla="*/ 6 h 175"/>
                  <a:gd name="T14" fmla="*/ 145 w 179"/>
                  <a:gd name="T15" fmla="*/ 0 h 175"/>
                  <a:gd name="T16" fmla="*/ 163 w 179"/>
                  <a:gd name="T17" fmla="*/ 9 h 175"/>
                  <a:gd name="T18" fmla="*/ 175 w 179"/>
                  <a:gd name="T19" fmla="*/ 23 h 175"/>
                  <a:gd name="T20" fmla="*/ 178 w 179"/>
                  <a:gd name="T21" fmla="*/ 45 h 175"/>
                  <a:gd name="T22" fmla="*/ 169 w 179"/>
                  <a:gd name="T23" fmla="*/ 73 h 175"/>
                  <a:gd name="T24" fmla="*/ 149 w 179"/>
                  <a:gd name="T25" fmla="*/ 105 h 175"/>
                  <a:gd name="T26" fmla="*/ 118 w 179"/>
                  <a:gd name="T27" fmla="*/ 137 h 175"/>
                  <a:gd name="T28" fmla="*/ 83 w 179"/>
                  <a:gd name="T29" fmla="*/ 161 h 175"/>
                  <a:gd name="T30" fmla="*/ 52 w 179"/>
                  <a:gd name="T31" fmla="*/ 173 h 175"/>
                  <a:gd name="T32" fmla="*/ 27 w 179"/>
                  <a:gd name="T33" fmla="*/ 173 h 175"/>
                  <a:gd name="T34" fmla="*/ 12 w 179"/>
                  <a:gd name="T35" fmla="*/ 159 h 175"/>
                  <a:gd name="T36" fmla="*/ 9 w 179"/>
                  <a:gd name="T37" fmla="*/ 143 h 175"/>
                  <a:gd name="T38" fmla="*/ 11 w 179"/>
                  <a:gd name="T39" fmla="*/ 126 h 175"/>
                  <a:gd name="T40" fmla="*/ 2 w 179"/>
                  <a:gd name="T41" fmla="*/ 129 h 175"/>
                  <a:gd name="T42" fmla="*/ 0 w 179"/>
                  <a:gd name="T43" fmla="*/ 124 h 175"/>
                  <a:gd name="T44" fmla="*/ 54 w 179"/>
                  <a:gd name="T45" fmla="*/ 77 h 175"/>
                  <a:gd name="T46" fmla="*/ 56 w 179"/>
                  <a:gd name="T47" fmla="*/ 83 h 175"/>
                  <a:gd name="T48" fmla="*/ 40 w 179"/>
                  <a:gd name="T49" fmla="*/ 101 h 175"/>
                  <a:gd name="T50" fmla="*/ 27 w 179"/>
                  <a:gd name="T51" fmla="*/ 120 h 175"/>
                  <a:gd name="T52" fmla="*/ 20 w 179"/>
                  <a:gd name="T53" fmla="*/ 137 h 175"/>
                  <a:gd name="T54" fmla="*/ 22 w 179"/>
                  <a:gd name="T55" fmla="*/ 152 h 175"/>
                  <a:gd name="T56" fmla="*/ 33 w 179"/>
                  <a:gd name="T57" fmla="*/ 160 h 175"/>
                  <a:gd name="T58" fmla="*/ 52 w 179"/>
                  <a:gd name="T59" fmla="*/ 158 h 175"/>
                  <a:gd name="T60" fmla="*/ 77 w 179"/>
                  <a:gd name="T61" fmla="*/ 145 h 175"/>
                  <a:gd name="T62" fmla="*/ 109 w 179"/>
                  <a:gd name="T63" fmla="*/ 122 h 175"/>
                  <a:gd name="T64" fmla="*/ 135 w 179"/>
                  <a:gd name="T65" fmla="*/ 96 h 175"/>
                  <a:gd name="T66" fmla="*/ 155 w 179"/>
                  <a:gd name="T67" fmla="*/ 70 h 175"/>
                  <a:gd name="T68" fmla="*/ 165 w 179"/>
                  <a:gd name="T69" fmla="*/ 47 h 175"/>
                  <a:gd name="T70" fmla="*/ 164 w 179"/>
                  <a:gd name="T71" fmla="*/ 28 h 175"/>
                  <a:gd name="T72" fmla="*/ 156 w 179"/>
                  <a:gd name="T73" fmla="*/ 20 h 175"/>
                  <a:gd name="T74" fmla="*/ 146 w 179"/>
                  <a:gd name="T75" fmla="*/ 19 h 175"/>
                  <a:gd name="T76" fmla="*/ 134 w 179"/>
                  <a:gd name="T77" fmla="*/ 28 h 175"/>
                  <a:gd name="T78" fmla="*/ 125 w 179"/>
                  <a:gd name="T79" fmla="*/ 36 h 175"/>
                  <a:gd name="T80" fmla="*/ 116 w 179"/>
                  <a:gd name="T81" fmla="*/ 43 h 175"/>
                  <a:gd name="T82" fmla="*/ 108 w 179"/>
                  <a:gd name="T83" fmla="*/ 51 h 175"/>
                  <a:gd name="T84" fmla="*/ 105 w 179"/>
                  <a:gd name="T85" fmla="*/ 59 h 175"/>
                  <a:gd name="T86" fmla="*/ 105 w 179"/>
                  <a:gd name="T87" fmla="*/ 67 h 175"/>
                  <a:gd name="T88" fmla="*/ 107 w 179"/>
                  <a:gd name="T89" fmla="*/ 73 h 175"/>
                  <a:gd name="T90" fmla="*/ 99 w 179"/>
                  <a:gd name="T91" fmla="*/ 80 h 175"/>
                  <a:gd name="T92" fmla="*/ 79 w 179"/>
                  <a:gd name="T93" fmla="*/ 39 h 175"/>
                  <a:gd name="T94" fmla="*/ 87 w 179"/>
                  <a:gd name="T95" fmla="*/ 32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79" h="175">
                    <a:moveTo>
                      <a:pt x="87" y="32"/>
                    </a:moveTo>
                    <a:cubicBezTo>
                      <a:pt x="87" y="33"/>
                      <a:pt x="88" y="34"/>
                      <a:pt x="90" y="35"/>
                    </a:cubicBezTo>
                    <a:cubicBezTo>
                      <a:pt x="91" y="37"/>
                      <a:pt x="92" y="38"/>
                      <a:pt x="94" y="38"/>
                    </a:cubicBezTo>
                    <a:cubicBezTo>
                      <a:pt x="96" y="38"/>
                      <a:pt x="98" y="38"/>
                      <a:pt x="100" y="37"/>
                    </a:cubicBezTo>
                    <a:cubicBezTo>
                      <a:pt x="102" y="36"/>
                      <a:pt x="105" y="34"/>
                      <a:pt x="107" y="32"/>
                    </a:cubicBezTo>
                    <a:cubicBezTo>
                      <a:pt x="119" y="22"/>
                      <a:pt x="119" y="22"/>
                      <a:pt x="119" y="22"/>
                    </a:cubicBezTo>
                    <a:cubicBezTo>
                      <a:pt x="128" y="14"/>
                      <a:pt x="134" y="9"/>
                      <a:pt x="137" y="6"/>
                    </a:cubicBezTo>
                    <a:cubicBezTo>
                      <a:pt x="140" y="4"/>
                      <a:pt x="143" y="2"/>
                      <a:pt x="145" y="0"/>
                    </a:cubicBezTo>
                    <a:cubicBezTo>
                      <a:pt x="152" y="2"/>
                      <a:pt x="158" y="5"/>
                      <a:pt x="163" y="9"/>
                    </a:cubicBezTo>
                    <a:cubicBezTo>
                      <a:pt x="168" y="13"/>
                      <a:pt x="172" y="17"/>
                      <a:pt x="175" y="23"/>
                    </a:cubicBezTo>
                    <a:cubicBezTo>
                      <a:pt x="178" y="29"/>
                      <a:pt x="179" y="36"/>
                      <a:pt x="178" y="45"/>
                    </a:cubicBezTo>
                    <a:cubicBezTo>
                      <a:pt x="177" y="54"/>
                      <a:pt x="174" y="63"/>
                      <a:pt x="169" y="73"/>
                    </a:cubicBezTo>
                    <a:cubicBezTo>
                      <a:pt x="165" y="83"/>
                      <a:pt x="158" y="94"/>
                      <a:pt x="149" y="105"/>
                    </a:cubicBezTo>
                    <a:cubicBezTo>
                      <a:pt x="140" y="116"/>
                      <a:pt x="130" y="126"/>
                      <a:pt x="118" y="137"/>
                    </a:cubicBezTo>
                    <a:cubicBezTo>
                      <a:pt x="106" y="147"/>
                      <a:pt x="94" y="155"/>
                      <a:pt x="83" y="161"/>
                    </a:cubicBezTo>
                    <a:cubicBezTo>
                      <a:pt x="72" y="167"/>
                      <a:pt x="61" y="171"/>
                      <a:pt x="52" y="173"/>
                    </a:cubicBezTo>
                    <a:cubicBezTo>
                      <a:pt x="43" y="175"/>
                      <a:pt x="34" y="175"/>
                      <a:pt x="27" y="173"/>
                    </a:cubicBezTo>
                    <a:cubicBezTo>
                      <a:pt x="21" y="170"/>
                      <a:pt x="15" y="166"/>
                      <a:pt x="12" y="159"/>
                    </a:cubicBezTo>
                    <a:cubicBezTo>
                      <a:pt x="10" y="154"/>
                      <a:pt x="8" y="148"/>
                      <a:pt x="9" y="143"/>
                    </a:cubicBezTo>
                    <a:cubicBezTo>
                      <a:pt x="9" y="137"/>
                      <a:pt x="10" y="131"/>
                      <a:pt x="11" y="126"/>
                    </a:cubicBezTo>
                    <a:cubicBezTo>
                      <a:pt x="2" y="129"/>
                      <a:pt x="2" y="129"/>
                      <a:pt x="2" y="129"/>
                    </a:cubicBezTo>
                    <a:cubicBezTo>
                      <a:pt x="0" y="124"/>
                      <a:pt x="0" y="124"/>
                      <a:pt x="0" y="124"/>
                    </a:cubicBezTo>
                    <a:cubicBezTo>
                      <a:pt x="54" y="77"/>
                      <a:pt x="54" y="77"/>
                      <a:pt x="54" y="77"/>
                    </a:cubicBezTo>
                    <a:cubicBezTo>
                      <a:pt x="56" y="83"/>
                      <a:pt x="56" y="83"/>
                      <a:pt x="56" y="83"/>
                    </a:cubicBezTo>
                    <a:cubicBezTo>
                      <a:pt x="51" y="89"/>
                      <a:pt x="46" y="95"/>
                      <a:pt x="40" y="101"/>
                    </a:cubicBezTo>
                    <a:cubicBezTo>
                      <a:pt x="35" y="108"/>
                      <a:pt x="31" y="114"/>
                      <a:pt x="27" y="120"/>
                    </a:cubicBezTo>
                    <a:cubicBezTo>
                      <a:pt x="24" y="126"/>
                      <a:pt x="22" y="132"/>
                      <a:pt x="20" y="137"/>
                    </a:cubicBezTo>
                    <a:cubicBezTo>
                      <a:pt x="19" y="142"/>
                      <a:pt x="20" y="147"/>
                      <a:pt x="22" y="152"/>
                    </a:cubicBezTo>
                    <a:cubicBezTo>
                      <a:pt x="24" y="156"/>
                      <a:pt x="28" y="159"/>
                      <a:pt x="33" y="160"/>
                    </a:cubicBezTo>
                    <a:cubicBezTo>
                      <a:pt x="38" y="161"/>
                      <a:pt x="44" y="161"/>
                      <a:pt x="52" y="158"/>
                    </a:cubicBezTo>
                    <a:cubicBezTo>
                      <a:pt x="59" y="156"/>
                      <a:pt x="68" y="151"/>
                      <a:pt x="77" y="145"/>
                    </a:cubicBezTo>
                    <a:cubicBezTo>
                      <a:pt x="87" y="139"/>
                      <a:pt x="98" y="131"/>
                      <a:pt x="109" y="122"/>
                    </a:cubicBezTo>
                    <a:cubicBezTo>
                      <a:pt x="119" y="113"/>
                      <a:pt x="127" y="105"/>
                      <a:pt x="135" y="96"/>
                    </a:cubicBezTo>
                    <a:cubicBezTo>
                      <a:pt x="143" y="87"/>
                      <a:pt x="150" y="78"/>
                      <a:pt x="155" y="70"/>
                    </a:cubicBezTo>
                    <a:cubicBezTo>
                      <a:pt x="160" y="62"/>
                      <a:pt x="164" y="54"/>
                      <a:pt x="165" y="47"/>
                    </a:cubicBezTo>
                    <a:cubicBezTo>
                      <a:pt x="167" y="40"/>
                      <a:pt x="166" y="33"/>
                      <a:pt x="164" y="28"/>
                    </a:cubicBezTo>
                    <a:cubicBezTo>
                      <a:pt x="162" y="24"/>
                      <a:pt x="159" y="22"/>
                      <a:pt x="156" y="20"/>
                    </a:cubicBezTo>
                    <a:cubicBezTo>
                      <a:pt x="152" y="18"/>
                      <a:pt x="149" y="18"/>
                      <a:pt x="146" y="19"/>
                    </a:cubicBezTo>
                    <a:cubicBezTo>
                      <a:pt x="142" y="21"/>
                      <a:pt x="138" y="24"/>
                      <a:pt x="134" y="28"/>
                    </a:cubicBezTo>
                    <a:cubicBezTo>
                      <a:pt x="131" y="31"/>
                      <a:pt x="127" y="34"/>
                      <a:pt x="125" y="36"/>
                    </a:cubicBezTo>
                    <a:cubicBezTo>
                      <a:pt x="116" y="43"/>
                      <a:pt x="116" y="43"/>
                      <a:pt x="116" y="43"/>
                    </a:cubicBezTo>
                    <a:cubicBezTo>
                      <a:pt x="113" y="46"/>
                      <a:pt x="110" y="48"/>
                      <a:pt x="108" y="51"/>
                    </a:cubicBezTo>
                    <a:cubicBezTo>
                      <a:pt x="106" y="54"/>
                      <a:pt x="105" y="56"/>
                      <a:pt x="105" y="59"/>
                    </a:cubicBezTo>
                    <a:cubicBezTo>
                      <a:pt x="104" y="61"/>
                      <a:pt x="104" y="64"/>
                      <a:pt x="105" y="67"/>
                    </a:cubicBezTo>
                    <a:cubicBezTo>
                      <a:pt x="106" y="70"/>
                      <a:pt x="106" y="72"/>
                      <a:pt x="107" y="73"/>
                    </a:cubicBezTo>
                    <a:cubicBezTo>
                      <a:pt x="99" y="80"/>
                      <a:pt x="99" y="80"/>
                      <a:pt x="99" y="80"/>
                    </a:cubicBezTo>
                    <a:cubicBezTo>
                      <a:pt x="79" y="39"/>
                      <a:pt x="79" y="39"/>
                      <a:pt x="79" y="39"/>
                    </a:cubicBezTo>
                    <a:lnTo>
                      <a:pt x="87" y="32"/>
                    </a:ln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sz="1800"/>
              </a:p>
            </p:txBody>
          </p:sp>
          <p:sp>
            <p:nvSpPr>
              <p:cNvPr id="60" name="íşlîḓê">
                <a:extLst>
                  <a:ext uri="{FF2B5EF4-FFF2-40B4-BE49-F238E27FC236}">
                    <a16:creationId xmlns:a16="http://schemas.microsoft.com/office/drawing/2014/main" id="{190AE5E5-83B1-4888-B025-F475A7F9EAA9}"/>
                  </a:ext>
                </a:extLst>
              </p:cNvPr>
              <p:cNvSpPr/>
              <p:nvPr/>
            </p:nvSpPr>
            <p:spPr bwMode="auto">
              <a:xfrm>
                <a:off x="3665538" y="2970213"/>
                <a:ext cx="142875" cy="166688"/>
              </a:xfrm>
              <a:custGeom>
                <a:avLst/>
                <a:gdLst>
                  <a:gd name="T0" fmla="*/ 7 w 182"/>
                  <a:gd name="T1" fmla="*/ 122 h 213"/>
                  <a:gd name="T2" fmla="*/ 10 w 182"/>
                  <a:gd name="T3" fmla="*/ 124 h 213"/>
                  <a:gd name="T4" fmla="*/ 15 w 182"/>
                  <a:gd name="T5" fmla="*/ 124 h 213"/>
                  <a:gd name="T6" fmla="*/ 20 w 182"/>
                  <a:gd name="T7" fmla="*/ 124 h 213"/>
                  <a:gd name="T8" fmla="*/ 29 w 182"/>
                  <a:gd name="T9" fmla="*/ 120 h 213"/>
                  <a:gd name="T10" fmla="*/ 57 w 182"/>
                  <a:gd name="T11" fmla="*/ 105 h 213"/>
                  <a:gd name="T12" fmla="*/ 93 w 182"/>
                  <a:gd name="T13" fmla="*/ 84 h 213"/>
                  <a:gd name="T14" fmla="*/ 105 w 182"/>
                  <a:gd name="T15" fmla="*/ 76 h 213"/>
                  <a:gd name="T16" fmla="*/ 117 w 182"/>
                  <a:gd name="T17" fmla="*/ 65 h 213"/>
                  <a:gd name="T18" fmla="*/ 145 w 182"/>
                  <a:gd name="T19" fmla="*/ 36 h 213"/>
                  <a:gd name="T20" fmla="*/ 150 w 182"/>
                  <a:gd name="T21" fmla="*/ 28 h 213"/>
                  <a:gd name="T22" fmla="*/ 153 w 182"/>
                  <a:gd name="T23" fmla="*/ 21 h 213"/>
                  <a:gd name="T24" fmla="*/ 152 w 182"/>
                  <a:gd name="T25" fmla="*/ 14 h 213"/>
                  <a:gd name="T26" fmla="*/ 150 w 182"/>
                  <a:gd name="T27" fmla="*/ 7 h 213"/>
                  <a:gd name="T28" fmla="*/ 157 w 182"/>
                  <a:gd name="T29" fmla="*/ 0 h 213"/>
                  <a:gd name="T30" fmla="*/ 182 w 182"/>
                  <a:gd name="T31" fmla="*/ 41 h 213"/>
                  <a:gd name="T32" fmla="*/ 175 w 182"/>
                  <a:gd name="T33" fmla="*/ 48 h 213"/>
                  <a:gd name="T34" fmla="*/ 171 w 182"/>
                  <a:gd name="T35" fmla="*/ 44 h 213"/>
                  <a:gd name="T36" fmla="*/ 167 w 182"/>
                  <a:gd name="T37" fmla="*/ 41 h 213"/>
                  <a:gd name="T38" fmla="*/ 161 w 182"/>
                  <a:gd name="T39" fmla="*/ 42 h 213"/>
                  <a:gd name="T40" fmla="*/ 154 w 182"/>
                  <a:gd name="T41" fmla="*/ 48 h 213"/>
                  <a:gd name="T42" fmla="*/ 119 w 182"/>
                  <a:gd name="T43" fmla="*/ 85 h 213"/>
                  <a:gd name="T44" fmla="*/ 113 w 182"/>
                  <a:gd name="T45" fmla="*/ 92 h 213"/>
                  <a:gd name="T46" fmla="*/ 105 w 182"/>
                  <a:gd name="T47" fmla="*/ 105 h 213"/>
                  <a:gd name="T48" fmla="*/ 85 w 182"/>
                  <a:gd name="T49" fmla="*/ 140 h 213"/>
                  <a:gd name="T50" fmla="*/ 66 w 182"/>
                  <a:gd name="T51" fmla="*/ 173 h 213"/>
                  <a:gd name="T52" fmla="*/ 60 w 182"/>
                  <a:gd name="T53" fmla="*/ 186 h 213"/>
                  <a:gd name="T54" fmla="*/ 57 w 182"/>
                  <a:gd name="T55" fmla="*/ 195 h 213"/>
                  <a:gd name="T56" fmla="*/ 57 w 182"/>
                  <a:gd name="T57" fmla="*/ 201 h 213"/>
                  <a:gd name="T58" fmla="*/ 58 w 182"/>
                  <a:gd name="T59" fmla="*/ 206 h 213"/>
                  <a:gd name="T60" fmla="*/ 51 w 182"/>
                  <a:gd name="T61" fmla="*/ 213 h 213"/>
                  <a:gd name="T62" fmla="*/ 28 w 182"/>
                  <a:gd name="T63" fmla="*/ 176 h 213"/>
                  <a:gd name="T64" fmla="*/ 35 w 182"/>
                  <a:gd name="T65" fmla="*/ 168 h 213"/>
                  <a:gd name="T66" fmla="*/ 42 w 182"/>
                  <a:gd name="T67" fmla="*/ 176 h 213"/>
                  <a:gd name="T68" fmla="*/ 47 w 182"/>
                  <a:gd name="T69" fmla="*/ 175 h 213"/>
                  <a:gd name="T70" fmla="*/ 49 w 182"/>
                  <a:gd name="T71" fmla="*/ 172 h 213"/>
                  <a:gd name="T72" fmla="*/ 52 w 182"/>
                  <a:gd name="T73" fmla="*/ 167 h 213"/>
                  <a:gd name="T74" fmla="*/ 57 w 182"/>
                  <a:gd name="T75" fmla="*/ 159 h 213"/>
                  <a:gd name="T76" fmla="*/ 62 w 182"/>
                  <a:gd name="T77" fmla="*/ 150 h 213"/>
                  <a:gd name="T78" fmla="*/ 77 w 182"/>
                  <a:gd name="T79" fmla="*/ 125 h 213"/>
                  <a:gd name="T80" fmla="*/ 95 w 182"/>
                  <a:gd name="T81" fmla="*/ 92 h 213"/>
                  <a:gd name="T82" fmla="*/ 46 w 182"/>
                  <a:gd name="T83" fmla="*/ 120 h 213"/>
                  <a:gd name="T84" fmla="*/ 26 w 182"/>
                  <a:gd name="T85" fmla="*/ 133 h 213"/>
                  <a:gd name="T86" fmla="*/ 23 w 182"/>
                  <a:gd name="T87" fmla="*/ 138 h 213"/>
                  <a:gd name="T88" fmla="*/ 22 w 182"/>
                  <a:gd name="T89" fmla="*/ 143 h 213"/>
                  <a:gd name="T90" fmla="*/ 24 w 182"/>
                  <a:gd name="T91" fmla="*/ 148 h 213"/>
                  <a:gd name="T92" fmla="*/ 25 w 182"/>
                  <a:gd name="T93" fmla="*/ 152 h 213"/>
                  <a:gd name="T94" fmla="*/ 18 w 182"/>
                  <a:gd name="T95" fmla="*/ 160 h 213"/>
                  <a:gd name="T96" fmla="*/ 0 w 182"/>
                  <a:gd name="T97" fmla="*/ 129 h 213"/>
                  <a:gd name="T98" fmla="*/ 7 w 182"/>
                  <a:gd name="T99" fmla="*/ 122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82" h="213">
                    <a:moveTo>
                      <a:pt x="7" y="122"/>
                    </a:moveTo>
                    <a:cubicBezTo>
                      <a:pt x="7" y="123"/>
                      <a:pt x="8" y="123"/>
                      <a:pt x="10" y="124"/>
                    </a:cubicBezTo>
                    <a:cubicBezTo>
                      <a:pt x="12" y="124"/>
                      <a:pt x="13" y="125"/>
                      <a:pt x="15" y="124"/>
                    </a:cubicBezTo>
                    <a:cubicBezTo>
                      <a:pt x="17" y="124"/>
                      <a:pt x="19" y="124"/>
                      <a:pt x="20" y="124"/>
                    </a:cubicBezTo>
                    <a:cubicBezTo>
                      <a:pt x="22" y="123"/>
                      <a:pt x="25" y="122"/>
                      <a:pt x="29" y="120"/>
                    </a:cubicBezTo>
                    <a:cubicBezTo>
                      <a:pt x="39" y="115"/>
                      <a:pt x="48" y="110"/>
                      <a:pt x="57" y="105"/>
                    </a:cubicBezTo>
                    <a:cubicBezTo>
                      <a:pt x="67" y="99"/>
                      <a:pt x="79" y="93"/>
                      <a:pt x="93" y="84"/>
                    </a:cubicBezTo>
                    <a:cubicBezTo>
                      <a:pt x="98" y="81"/>
                      <a:pt x="102" y="79"/>
                      <a:pt x="105" y="76"/>
                    </a:cubicBezTo>
                    <a:cubicBezTo>
                      <a:pt x="108" y="74"/>
                      <a:pt x="112" y="70"/>
                      <a:pt x="117" y="65"/>
                    </a:cubicBezTo>
                    <a:cubicBezTo>
                      <a:pt x="145" y="36"/>
                      <a:pt x="145" y="36"/>
                      <a:pt x="145" y="36"/>
                    </a:cubicBezTo>
                    <a:cubicBezTo>
                      <a:pt x="147" y="33"/>
                      <a:pt x="149" y="31"/>
                      <a:pt x="150" y="28"/>
                    </a:cubicBezTo>
                    <a:cubicBezTo>
                      <a:pt x="152" y="26"/>
                      <a:pt x="153" y="23"/>
                      <a:pt x="153" y="21"/>
                    </a:cubicBezTo>
                    <a:cubicBezTo>
                      <a:pt x="153" y="19"/>
                      <a:pt x="153" y="17"/>
                      <a:pt x="152" y="14"/>
                    </a:cubicBezTo>
                    <a:cubicBezTo>
                      <a:pt x="151" y="11"/>
                      <a:pt x="151" y="9"/>
                      <a:pt x="150" y="7"/>
                    </a:cubicBezTo>
                    <a:cubicBezTo>
                      <a:pt x="157" y="0"/>
                      <a:pt x="157" y="0"/>
                      <a:pt x="157" y="0"/>
                    </a:cubicBezTo>
                    <a:cubicBezTo>
                      <a:pt x="182" y="41"/>
                      <a:pt x="182" y="41"/>
                      <a:pt x="182" y="41"/>
                    </a:cubicBezTo>
                    <a:cubicBezTo>
                      <a:pt x="175" y="48"/>
                      <a:pt x="175" y="48"/>
                      <a:pt x="175" y="48"/>
                    </a:cubicBezTo>
                    <a:cubicBezTo>
                      <a:pt x="174" y="47"/>
                      <a:pt x="173" y="46"/>
                      <a:pt x="171" y="44"/>
                    </a:cubicBezTo>
                    <a:cubicBezTo>
                      <a:pt x="169" y="42"/>
                      <a:pt x="168" y="41"/>
                      <a:pt x="167" y="41"/>
                    </a:cubicBezTo>
                    <a:cubicBezTo>
                      <a:pt x="165" y="40"/>
                      <a:pt x="163" y="41"/>
                      <a:pt x="161" y="42"/>
                    </a:cubicBezTo>
                    <a:cubicBezTo>
                      <a:pt x="159" y="43"/>
                      <a:pt x="156" y="45"/>
                      <a:pt x="154" y="48"/>
                    </a:cubicBezTo>
                    <a:cubicBezTo>
                      <a:pt x="119" y="85"/>
                      <a:pt x="119" y="85"/>
                      <a:pt x="119" y="85"/>
                    </a:cubicBezTo>
                    <a:cubicBezTo>
                      <a:pt x="117" y="86"/>
                      <a:pt x="116" y="89"/>
                      <a:pt x="113" y="92"/>
                    </a:cubicBezTo>
                    <a:cubicBezTo>
                      <a:pt x="111" y="96"/>
                      <a:pt x="108" y="101"/>
                      <a:pt x="105" y="105"/>
                    </a:cubicBezTo>
                    <a:cubicBezTo>
                      <a:pt x="99" y="116"/>
                      <a:pt x="92" y="128"/>
                      <a:pt x="85" y="140"/>
                    </a:cubicBezTo>
                    <a:cubicBezTo>
                      <a:pt x="78" y="153"/>
                      <a:pt x="71" y="164"/>
                      <a:pt x="66" y="173"/>
                    </a:cubicBezTo>
                    <a:cubicBezTo>
                      <a:pt x="63" y="178"/>
                      <a:pt x="61" y="183"/>
                      <a:pt x="60" y="186"/>
                    </a:cubicBezTo>
                    <a:cubicBezTo>
                      <a:pt x="58" y="189"/>
                      <a:pt x="57" y="192"/>
                      <a:pt x="57" y="195"/>
                    </a:cubicBezTo>
                    <a:cubicBezTo>
                      <a:pt x="56" y="197"/>
                      <a:pt x="56" y="199"/>
                      <a:pt x="57" y="201"/>
                    </a:cubicBezTo>
                    <a:cubicBezTo>
                      <a:pt x="57" y="203"/>
                      <a:pt x="57" y="204"/>
                      <a:pt x="58" y="206"/>
                    </a:cubicBezTo>
                    <a:cubicBezTo>
                      <a:pt x="51" y="213"/>
                      <a:pt x="51" y="213"/>
                      <a:pt x="51" y="213"/>
                    </a:cubicBezTo>
                    <a:cubicBezTo>
                      <a:pt x="28" y="176"/>
                      <a:pt x="28" y="176"/>
                      <a:pt x="28" y="176"/>
                    </a:cubicBezTo>
                    <a:cubicBezTo>
                      <a:pt x="35" y="168"/>
                      <a:pt x="35" y="168"/>
                      <a:pt x="35" y="168"/>
                    </a:cubicBezTo>
                    <a:cubicBezTo>
                      <a:pt x="38" y="172"/>
                      <a:pt x="40" y="175"/>
                      <a:pt x="42" y="176"/>
                    </a:cubicBezTo>
                    <a:cubicBezTo>
                      <a:pt x="44" y="177"/>
                      <a:pt x="45" y="176"/>
                      <a:pt x="47" y="175"/>
                    </a:cubicBezTo>
                    <a:cubicBezTo>
                      <a:pt x="47" y="174"/>
                      <a:pt x="48" y="173"/>
                      <a:pt x="49" y="172"/>
                    </a:cubicBezTo>
                    <a:cubicBezTo>
                      <a:pt x="50" y="171"/>
                      <a:pt x="51" y="169"/>
                      <a:pt x="52" y="167"/>
                    </a:cubicBezTo>
                    <a:cubicBezTo>
                      <a:pt x="54" y="165"/>
                      <a:pt x="55" y="162"/>
                      <a:pt x="57" y="159"/>
                    </a:cubicBezTo>
                    <a:cubicBezTo>
                      <a:pt x="59" y="156"/>
                      <a:pt x="61" y="153"/>
                      <a:pt x="62" y="150"/>
                    </a:cubicBezTo>
                    <a:cubicBezTo>
                      <a:pt x="67" y="141"/>
                      <a:pt x="72" y="133"/>
                      <a:pt x="77" y="125"/>
                    </a:cubicBezTo>
                    <a:cubicBezTo>
                      <a:pt x="81" y="116"/>
                      <a:pt x="88" y="106"/>
                      <a:pt x="95" y="92"/>
                    </a:cubicBezTo>
                    <a:cubicBezTo>
                      <a:pt x="74" y="104"/>
                      <a:pt x="58" y="113"/>
                      <a:pt x="46" y="120"/>
                    </a:cubicBezTo>
                    <a:cubicBezTo>
                      <a:pt x="35" y="126"/>
                      <a:pt x="28" y="131"/>
                      <a:pt x="26" y="133"/>
                    </a:cubicBezTo>
                    <a:cubicBezTo>
                      <a:pt x="24" y="134"/>
                      <a:pt x="23" y="136"/>
                      <a:pt x="23" y="138"/>
                    </a:cubicBezTo>
                    <a:cubicBezTo>
                      <a:pt x="22" y="139"/>
                      <a:pt x="22" y="141"/>
                      <a:pt x="22" y="143"/>
                    </a:cubicBezTo>
                    <a:cubicBezTo>
                      <a:pt x="22" y="145"/>
                      <a:pt x="23" y="146"/>
                      <a:pt x="24" y="148"/>
                    </a:cubicBezTo>
                    <a:cubicBezTo>
                      <a:pt x="24" y="149"/>
                      <a:pt x="25" y="151"/>
                      <a:pt x="25" y="152"/>
                    </a:cubicBezTo>
                    <a:cubicBezTo>
                      <a:pt x="18" y="160"/>
                      <a:pt x="18" y="160"/>
                      <a:pt x="18" y="160"/>
                    </a:cubicBezTo>
                    <a:cubicBezTo>
                      <a:pt x="0" y="129"/>
                      <a:pt x="0" y="129"/>
                      <a:pt x="0" y="129"/>
                    </a:cubicBezTo>
                    <a:lnTo>
                      <a:pt x="7" y="122"/>
                    </a:ln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sz="1800"/>
              </a:p>
            </p:txBody>
          </p:sp>
          <p:sp>
            <p:nvSpPr>
              <p:cNvPr id="61" name="íşlîḍè">
                <a:extLst>
                  <a:ext uri="{FF2B5EF4-FFF2-40B4-BE49-F238E27FC236}">
                    <a16:creationId xmlns:a16="http://schemas.microsoft.com/office/drawing/2014/main" id="{1D314AFA-24F0-4418-B57F-7984EE2C1E5D}"/>
                  </a:ext>
                </a:extLst>
              </p:cNvPr>
              <p:cNvSpPr/>
              <p:nvPr/>
            </p:nvSpPr>
            <p:spPr bwMode="auto">
              <a:xfrm>
                <a:off x="2770188" y="3314701"/>
                <a:ext cx="93663" cy="185738"/>
              </a:xfrm>
              <a:custGeom>
                <a:avLst/>
                <a:gdLst>
                  <a:gd name="T0" fmla="*/ 27 w 59"/>
                  <a:gd name="T1" fmla="*/ 0 h 117"/>
                  <a:gd name="T2" fmla="*/ 59 w 59"/>
                  <a:gd name="T3" fmla="*/ 0 h 117"/>
                  <a:gd name="T4" fmla="*/ 33 w 59"/>
                  <a:gd name="T5" fmla="*/ 117 h 117"/>
                  <a:gd name="T6" fmla="*/ 0 w 59"/>
                  <a:gd name="T7" fmla="*/ 117 h 117"/>
                  <a:gd name="T8" fmla="*/ 27 w 59"/>
                  <a:gd name="T9" fmla="*/ 0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9" h="117">
                    <a:moveTo>
                      <a:pt x="27" y="0"/>
                    </a:moveTo>
                    <a:lnTo>
                      <a:pt x="59" y="0"/>
                    </a:lnTo>
                    <a:lnTo>
                      <a:pt x="33" y="117"/>
                    </a:lnTo>
                    <a:lnTo>
                      <a:pt x="0" y="117"/>
                    </a:lnTo>
                    <a:lnTo>
                      <a:pt x="27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 sz="1800"/>
              </a:p>
            </p:txBody>
          </p:sp>
          <p:sp>
            <p:nvSpPr>
              <p:cNvPr id="62" name="îšļîďê">
                <a:extLst>
                  <a:ext uri="{FF2B5EF4-FFF2-40B4-BE49-F238E27FC236}">
                    <a16:creationId xmlns:a16="http://schemas.microsoft.com/office/drawing/2014/main" id="{95964BC1-EDD8-4C6B-A8A4-BCD51549F4AD}"/>
                  </a:ext>
                </a:extLst>
              </p:cNvPr>
              <p:cNvSpPr/>
              <p:nvPr/>
            </p:nvSpPr>
            <p:spPr bwMode="auto">
              <a:xfrm>
                <a:off x="2841626" y="3314701"/>
                <a:ext cx="100013" cy="185738"/>
              </a:xfrm>
              <a:custGeom>
                <a:avLst/>
                <a:gdLst>
                  <a:gd name="T0" fmla="*/ 27 w 63"/>
                  <a:gd name="T1" fmla="*/ 0 h 117"/>
                  <a:gd name="T2" fmla="*/ 63 w 63"/>
                  <a:gd name="T3" fmla="*/ 0 h 117"/>
                  <a:gd name="T4" fmla="*/ 36 w 63"/>
                  <a:gd name="T5" fmla="*/ 117 h 117"/>
                  <a:gd name="T6" fmla="*/ 0 w 63"/>
                  <a:gd name="T7" fmla="*/ 117 h 117"/>
                  <a:gd name="T8" fmla="*/ 27 w 63"/>
                  <a:gd name="T9" fmla="*/ 0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3" h="117">
                    <a:moveTo>
                      <a:pt x="27" y="0"/>
                    </a:moveTo>
                    <a:lnTo>
                      <a:pt x="63" y="0"/>
                    </a:lnTo>
                    <a:lnTo>
                      <a:pt x="36" y="117"/>
                    </a:lnTo>
                    <a:lnTo>
                      <a:pt x="0" y="117"/>
                    </a:lnTo>
                    <a:lnTo>
                      <a:pt x="27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 sz="1800"/>
              </a:p>
            </p:txBody>
          </p:sp>
          <p:sp>
            <p:nvSpPr>
              <p:cNvPr id="63" name="ïSľïḑé">
                <a:extLst>
                  <a:ext uri="{FF2B5EF4-FFF2-40B4-BE49-F238E27FC236}">
                    <a16:creationId xmlns:a16="http://schemas.microsoft.com/office/drawing/2014/main" id="{D7F49286-CBF8-41C3-B569-45BE31D90595}"/>
                  </a:ext>
                </a:extLst>
              </p:cNvPr>
              <p:cNvSpPr/>
              <p:nvPr/>
            </p:nvSpPr>
            <p:spPr bwMode="auto">
              <a:xfrm>
                <a:off x="2825751" y="3427413"/>
                <a:ext cx="39688" cy="23813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 sz="1800"/>
              </a:p>
            </p:txBody>
          </p:sp>
          <p:sp>
            <p:nvSpPr>
              <p:cNvPr id="64" name="í$ḻïḍê">
                <a:extLst>
                  <a:ext uri="{FF2B5EF4-FFF2-40B4-BE49-F238E27FC236}">
                    <a16:creationId xmlns:a16="http://schemas.microsoft.com/office/drawing/2014/main" id="{D74B1558-E4C2-4A51-961C-B0B2050D01E1}"/>
                  </a:ext>
                </a:extLst>
              </p:cNvPr>
              <p:cNvSpPr/>
              <p:nvPr/>
            </p:nvSpPr>
            <p:spPr bwMode="auto">
              <a:xfrm>
                <a:off x="2916238" y="3314701"/>
                <a:ext cx="95250" cy="185738"/>
              </a:xfrm>
              <a:custGeom>
                <a:avLst/>
                <a:gdLst>
                  <a:gd name="T0" fmla="*/ 25 w 60"/>
                  <a:gd name="T1" fmla="*/ 0 h 117"/>
                  <a:gd name="T2" fmla="*/ 60 w 60"/>
                  <a:gd name="T3" fmla="*/ 0 h 117"/>
                  <a:gd name="T4" fmla="*/ 34 w 60"/>
                  <a:gd name="T5" fmla="*/ 117 h 117"/>
                  <a:gd name="T6" fmla="*/ 0 w 60"/>
                  <a:gd name="T7" fmla="*/ 117 h 117"/>
                  <a:gd name="T8" fmla="*/ 25 w 60"/>
                  <a:gd name="T9" fmla="*/ 0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0" h="117">
                    <a:moveTo>
                      <a:pt x="25" y="0"/>
                    </a:moveTo>
                    <a:lnTo>
                      <a:pt x="60" y="0"/>
                    </a:lnTo>
                    <a:lnTo>
                      <a:pt x="34" y="117"/>
                    </a:lnTo>
                    <a:lnTo>
                      <a:pt x="0" y="117"/>
                    </a:lnTo>
                    <a:lnTo>
                      <a:pt x="25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 sz="1800"/>
              </a:p>
            </p:txBody>
          </p:sp>
          <p:sp>
            <p:nvSpPr>
              <p:cNvPr id="65" name="is1íḋe">
                <a:extLst>
                  <a:ext uri="{FF2B5EF4-FFF2-40B4-BE49-F238E27FC236}">
                    <a16:creationId xmlns:a16="http://schemas.microsoft.com/office/drawing/2014/main" id="{F531C9B4-9F6F-4D2F-A2BB-37B78A40E143}"/>
                  </a:ext>
                </a:extLst>
              </p:cNvPr>
              <p:cNvSpPr/>
              <p:nvPr/>
            </p:nvSpPr>
            <p:spPr bwMode="auto">
              <a:xfrm>
                <a:off x="2987676" y="3314701"/>
                <a:ext cx="93663" cy="185738"/>
              </a:xfrm>
              <a:custGeom>
                <a:avLst/>
                <a:gdLst>
                  <a:gd name="T0" fmla="*/ 25 w 59"/>
                  <a:gd name="T1" fmla="*/ 0 h 117"/>
                  <a:gd name="T2" fmla="*/ 59 w 59"/>
                  <a:gd name="T3" fmla="*/ 0 h 117"/>
                  <a:gd name="T4" fmla="*/ 34 w 59"/>
                  <a:gd name="T5" fmla="*/ 117 h 117"/>
                  <a:gd name="T6" fmla="*/ 0 w 59"/>
                  <a:gd name="T7" fmla="*/ 117 h 117"/>
                  <a:gd name="T8" fmla="*/ 25 w 59"/>
                  <a:gd name="T9" fmla="*/ 0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9" h="117">
                    <a:moveTo>
                      <a:pt x="25" y="0"/>
                    </a:moveTo>
                    <a:lnTo>
                      <a:pt x="59" y="0"/>
                    </a:lnTo>
                    <a:lnTo>
                      <a:pt x="34" y="117"/>
                    </a:lnTo>
                    <a:lnTo>
                      <a:pt x="0" y="117"/>
                    </a:lnTo>
                    <a:lnTo>
                      <a:pt x="25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 sz="1800"/>
              </a:p>
            </p:txBody>
          </p:sp>
          <p:sp>
            <p:nvSpPr>
              <p:cNvPr id="66" name="iṩlîḓé">
                <a:extLst>
                  <a:ext uri="{FF2B5EF4-FFF2-40B4-BE49-F238E27FC236}">
                    <a16:creationId xmlns:a16="http://schemas.microsoft.com/office/drawing/2014/main" id="{16B03EE1-7118-4778-B690-5809D06C083F}"/>
                  </a:ext>
                </a:extLst>
              </p:cNvPr>
              <p:cNvSpPr/>
              <p:nvPr/>
            </p:nvSpPr>
            <p:spPr bwMode="auto">
              <a:xfrm>
                <a:off x="2965451" y="3475038"/>
                <a:ext cx="39688" cy="254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 sz="1800"/>
              </a:p>
            </p:txBody>
          </p:sp>
          <p:sp>
            <p:nvSpPr>
              <p:cNvPr id="67" name="ïṩ1îḑê">
                <a:extLst>
                  <a:ext uri="{FF2B5EF4-FFF2-40B4-BE49-F238E27FC236}">
                    <a16:creationId xmlns:a16="http://schemas.microsoft.com/office/drawing/2014/main" id="{8002943E-DC56-40A4-99FC-AA3A901F76B1}"/>
                  </a:ext>
                </a:extLst>
              </p:cNvPr>
              <p:cNvSpPr/>
              <p:nvPr/>
            </p:nvSpPr>
            <p:spPr bwMode="auto">
              <a:xfrm>
                <a:off x="2700338" y="3032126"/>
                <a:ext cx="776288" cy="519113"/>
              </a:xfrm>
              <a:custGeom>
                <a:avLst/>
                <a:gdLst>
                  <a:gd name="T0" fmla="*/ 0 w 989"/>
                  <a:gd name="T1" fmla="*/ 662 h 662"/>
                  <a:gd name="T2" fmla="*/ 572 w 989"/>
                  <a:gd name="T3" fmla="*/ 662 h 662"/>
                  <a:gd name="T4" fmla="*/ 643 w 989"/>
                  <a:gd name="T5" fmla="*/ 503 h 662"/>
                  <a:gd name="T6" fmla="*/ 545 w 989"/>
                  <a:gd name="T7" fmla="*/ 374 h 662"/>
                  <a:gd name="T8" fmla="*/ 343 w 989"/>
                  <a:gd name="T9" fmla="*/ 134 h 662"/>
                  <a:gd name="T10" fmla="*/ 821 w 989"/>
                  <a:gd name="T11" fmla="*/ 251 h 662"/>
                  <a:gd name="T12" fmla="*/ 800 w 989"/>
                  <a:gd name="T13" fmla="*/ 283 h 662"/>
                  <a:gd name="T14" fmla="*/ 620 w 989"/>
                  <a:gd name="T15" fmla="*/ 357 h 662"/>
                  <a:gd name="T16" fmla="*/ 871 w 989"/>
                  <a:gd name="T17" fmla="*/ 297 h 662"/>
                  <a:gd name="T18" fmla="*/ 751 w 989"/>
                  <a:gd name="T19" fmla="*/ 55 h 662"/>
                  <a:gd name="T20" fmla="*/ 341 w 989"/>
                  <a:gd name="T21" fmla="*/ 118 h 662"/>
                  <a:gd name="T22" fmla="*/ 322 w 989"/>
                  <a:gd name="T23" fmla="*/ 249 h 662"/>
                  <a:gd name="T24" fmla="*/ 545 w 989"/>
                  <a:gd name="T25" fmla="*/ 406 h 662"/>
                  <a:gd name="T26" fmla="*/ 349 w 989"/>
                  <a:gd name="T27" fmla="*/ 622 h 662"/>
                  <a:gd name="T28" fmla="*/ 93 w 989"/>
                  <a:gd name="T29" fmla="*/ 621 h 662"/>
                  <a:gd name="T30" fmla="*/ 0 w 989"/>
                  <a:gd name="T31" fmla="*/ 662 h 6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989" h="662">
                    <a:moveTo>
                      <a:pt x="0" y="662"/>
                    </a:moveTo>
                    <a:cubicBezTo>
                      <a:pt x="572" y="662"/>
                      <a:pt x="572" y="662"/>
                      <a:pt x="572" y="662"/>
                    </a:cubicBezTo>
                    <a:cubicBezTo>
                      <a:pt x="580" y="662"/>
                      <a:pt x="643" y="581"/>
                      <a:pt x="643" y="503"/>
                    </a:cubicBezTo>
                    <a:cubicBezTo>
                      <a:pt x="643" y="456"/>
                      <a:pt x="585" y="416"/>
                      <a:pt x="545" y="374"/>
                    </a:cubicBezTo>
                    <a:cubicBezTo>
                      <a:pt x="470" y="245"/>
                      <a:pt x="301" y="204"/>
                      <a:pt x="343" y="134"/>
                    </a:cubicBezTo>
                    <a:cubicBezTo>
                      <a:pt x="369" y="66"/>
                      <a:pt x="740" y="197"/>
                      <a:pt x="821" y="251"/>
                    </a:cubicBezTo>
                    <a:cubicBezTo>
                      <a:pt x="870" y="284"/>
                      <a:pt x="858" y="291"/>
                      <a:pt x="800" y="283"/>
                    </a:cubicBezTo>
                    <a:cubicBezTo>
                      <a:pt x="706" y="284"/>
                      <a:pt x="656" y="271"/>
                      <a:pt x="620" y="357"/>
                    </a:cubicBezTo>
                    <a:cubicBezTo>
                      <a:pt x="776" y="351"/>
                      <a:pt x="840" y="364"/>
                      <a:pt x="871" y="297"/>
                    </a:cubicBezTo>
                    <a:cubicBezTo>
                      <a:pt x="989" y="132"/>
                      <a:pt x="901" y="86"/>
                      <a:pt x="751" y="55"/>
                    </a:cubicBezTo>
                    <a:cubicBezTo>
                      <a:pt x="480" y="0"/>
                      <a:pt x="375" y="65"/>
                      <a:pt x="341" y="118"/>
                    </a:cubicBezTo>
                    <a:cubicBezTo>
                      <a:pt x="245" y="121"/>
                      <a:pt x="212" y="179"/>
                      <a:pt x="322" y="249"/>
                    </a:cubicBezTo>
                    <a:cubicBezTo>
                      <a:pt x="441" y="324"/>
                      <a:pt x="539" y="351"/>
                      <a:pt x="545" y="406"/>
                    </a:cubicBezTo>
                    <a:cubicBezTo>
                      <a:pt x="555" y="526"/>
                      <a:pt x="481" y="610"/>
                      <a:pt x="349" y="622"/>
                    </a:cubicBezTo>
                    <a:cubicBezTo>
                      <a:pt x="264" y="630"/>
                      <a:pt x="178" y="630"/>
                      <a:pt x="93" y="621"/>
                    </a:cubicBezTo>
                    <a:cubicBezTo>
                      <a:pt x="53" y="617"/>
                      <a:pt x="31" y="649"/>
                      <a:pt x="0" y="66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 sz="1800"/>
              </a:p>
            </p:txBody>
          </p:sp>
          <p:sp>
            <p:nvSpPr>
              <p:cNvPr id="68" name="ïṡľîdé">
                <a:extLst>
                  <a:ext uri="{FF2B5EF4-FFF2-40B4-BE49-F238E27FC236}">
                    <a16:creationId xmlns:a16="http://schemas.microsoft.com/office/drawing/2014/main" id="{BA82DD9C-7DFD-48DC-9A24-BA46B82FD344}"/>
                  </a:ext>
                </a:extLst>
              </p:cNvPr>
              <p:cNvSpPr/>
              <p:nvPr/>
            </p:nvSpPr>
            <p:spPr bwMode="auto">
              <a:xfrm>
                <a:off x="3200401" y="3295651"/>
                <a:ext cx="111125" cy="250825"/>
              </a:xfrm>
              <a:custGeom>
                <a:avLst/>
                <a:gdLst>
                  <a:gd name="T0" fmla="*/ 31 w 70"/>
                  <a:gd name="T1" fmla="*/ 0 h 158"/>
                  <a:gd name="T2" fmla="*/ 70 w 70"/>
                  <a:gd name="T3" fmla="*/ 0 h 158"/>
                  <a:gd name="T4" fmla="*/ 39 w 70"/>
                  <a:gd name="T5" fmla="*/ 158 h 158"/>
                  <a:gd name="T6" fmla="*/ 0 w 70"/>
                  <a:gd name="T7" fmla="*/ 158 h 158"/>
                  <a:gd name="T8" fmla="*/ 31 w 70"/>
                  <a:gd name="T9" fmla="*/ 0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0" h="158">
                    <a:moveTo>
                      <a:pt x="31" y="0"/>
                    </a:moveTo>
                    <a:lnTo>
                      <a:pt x="70" y="0"/>
                    </a:lnTo>
                    <a:lnTo>
                      <a:pt x="39" y="158"/>
                    </a:lnTo>
                    <a:lnTo>
                      <a:pt x="0" y="158"/>
                    </a:lnTo>
                    <a:lnTo>
                      <a:pt x="31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 sz="1800"/>
              </a:p>
            </p:txBody>
          </p:sp>
          <p:sp>
            <p:nvSpPr>
              <p:cNvPr id="69" name="îśľîdé">
                <a:extLst>
                  <a:ext uri="{FF2B5EF4-FFF2-40B4-BE49-F238E27FC236}">
                    <a16:creationId xmlns:a16="http://schemas.microsoft.com/office/drawing/2014/main" id="{68A04A8A-2388-4CCF-B455-617ABCDF986E}"/>
                  </a:ext>
                </a:extLst>
              </p:cNvPr>
              <p:cNvSpPr/>
              <p:nvPr/>
            </p:nvSpPr>
            <p:spPr bwMode="auto">
              <a:xfrm>
                <a:off x="3097213" y="2620963"/>
                <a:ext cx="166688" cy="196850"/>
              </a:xfrm>
              <a:custGeom>
                <a:avLst/>
                <a:gdLst>
                  <a:gd name="T0" fmla="*/ 55 w 212"/>
                  <a:gd name="T1" fmla="*/ 251 h 251"/>
                  <a:gd name="T2" fmla="*/ 38 w 212"/>
                  <a:gd name="T3" fmla="*/ 231 h 251"/>
                  <a:gd name="T4" fmla="*/ 23 w 212"/>
                  <a:gd name="T5" fmla="*/ 219 h 251"/>
                  <a:gd name="T6" fmla="*/ 50 w 212"/>
                  <a:gd name="T7" fmla="*/ 216 h 251"/>
                  <a:gd name="T8" fmla="*/ 58 w 212"/>
                  <a:gd name="T9" fmla="*/ 153 h 251"/>
                  <a:gd name="T10" fmla="*/ 61 w 212"/>
                  <a:gd name="T11" fmla="*/ 136 h 251"/>
                  <a:gd name="T12" fmla="*/ 59 w 212"/>
                  <a:gd name="T13" fmla="*/ 133 h 251"/>
                  <a:gd name="T14" fmla="*/ 13 w 212"/>
                  <a:gd name="T15" fmla="*/ 197 h 251"/>
                  <a:gd name="T16" fmla="*/ 13 w 212"/>
                  <a:gd name="T17" fmla="*/ 195 h 251"/>
                  <a:gd name="T18" fmla="*/ 0 w 212"/>
                  <a:gd name="T19" fmla="*/ 178 h 251"/>
                  <a:gd name="T20" fmla="*/ 26 w 212"/>
                  <a:gd name="T21" fmla="*/ 154 h 251"/>
                  <a:gd name="T22" fmla="*/ 61 w 212"/>
                  <a:gd name="T23" fmla="*/ 114 h 251"/>
                  <a:gd name="T24" fmla="*/ 68 w 212"/>
                  <a:gd name="T25" fmla="*/ 80 h 251"/>
                  <a:gd name="T26" fmla="*/ 67 w 212"/>
                  <a:gd name="T27" fmla="*/ 79 h 251"/>
                  <a:gd name="T28" fmla="*/ 64 w 212"/>
                  <a:gd name="T29" fmla="*/ 84 h 251"/>
                  <a:gd name="T30" fmla="*/ 48 w 212"/>
                  <a:gd name="T31" fmla="*/ 60 h 251"/>
                  <a:gd name="T32" fmla="*/ 66 w 212"/>
                  <a:gd name="T33" fmla="*/ 54 h 251"/>
                  <a:gd name="T34" fmla="*/ 76 w 212"/>
                  <a:gd name="T35" fmla="*/ 45 h 251"/>
                  <a:gd name="T36" fmla="*/ 84 w 212"/>
                  <a:gd name="T37" fmla="*/ 6 h 251"/>
                  <a:gd name="T38" fmla="*/ 101 w 212"/>
                  <a:gd name="T39" fmla="*/ 11 h 251"/>
                  <a:gd name="T40" fmla="*/ 109 w 212"/>
                  <a:gd name="T41" fmla="*/ 24 h 251"/>
                  <a:gd name="T42" fmla="*/ 107 w 212"/>
                  <a:gd name="T43" fmla="*/ 31 h 251"/>
                  <a:gd name="T44" fmla="*/ 116 w 212"/>
                  <a:gd name="T45" fmla="*/ 46 h 251"/>
                  <a:gd name="T46" fmla="*/ 86 w 212"/>
                  <a:gd name="T47" fmla="*/ 97 h 251"/>
                  <a:gd name="T48" fmla="*/ 71 w 212"/>
                  <a:gd name="T49" fmla="*/ 216 h 251"/>
                  <a:gd name="T50" fmla="*/ 108 w 212"/>
                  <a:gd name="T51" fmla="*/ 198 h 251"/>
                  <a:gd name="T52" fmla="*/ 120 w 212"/>
                  <a:gd name="T53" fmla="*/ 172 h 251"/>
                  <a:gd name="T54" fmla="*/ 109 w 212"/>
                  <a:gd name="T55" fmla="*/ 138 h 251"/>
                  <a:gd name="T56" fmla="*/ 128 w 212"/>
                  <a:gd name="T57" fmla="*/ 153 h 251"/>
                  <a:gd name="T58" fmla="*/ 133 w 212"/>
                  <a:gd name="T59" fmla="*/ 154 h 251"/>
                  <a:gd name="T60" fmla="*/ 142 w 212"/>
                  <a:gd name="T61" fmla="*/ 130 h 251"/>
                  <a:gd name="T62" fmla="*/ 126 w 212"/>
                  <a:gd name="T63" fmla="*/ 131 h 251"/>
                  <a:gd name="T64" fmla="*/ 123 w 212"/>
                  <a:gd name="T65" fmla="*/ 118 h 251"/>
                  <a:gd name="T66" fmla="*/ 137 w 212"/>
                  <a:gd name="T67" fmla="*/ 76 h 251"/>
                  <a:gd name="T68" fmla="*/ 108 w 212"/>
                  <a:gd name="T69" fmla="*/ 92 h 251"/>
                  <a:gd name="T70" fmla="*/ 100 w 212"/>
                  <a:gd name="T71" fmla="*/ 89 h 251"/>
                  <a:gd name="T72" fmla="*/ 100 w 212"/>
                  <a:gd name="T73" fmla="*/ 86 h 251"/>
                  <a:gd name="T74" fmla="*/ 96 w 212"/>
                  <a:gd name="T75" fmla="*/ 83 h 251"/>
                  <a:gd name="T76" fmla="*/ 96 w 212"/>
                  <a:gd name="T77" fmla="*/ 80 h 251"/>
                  <a:gd name="T78" fmla="*/ 139 w 212"/>
                  <a:gd name="T79" fmla="*/ 51 h 251"/>
                  <a:gd name="T80" fmla="*/ 157 w 212"/>
                  <a:gd name="T81" fmla="*/ 0 h 251"/>
                  <a:gd name="T82" fmla="*/ 179 w 212"/>
                  <a:gd name="T83" fmla="*/ 16 h 251"/>
                  <a:gd name="T84" fmla="*/ 180 w 212"/>
                  <a:gd name="T85" fmla="*/ 27 h 251"/>
                  <a:gd name="T86" fmla="*/ 186 w 212"/>
                  <a:gd name="T87" fmla="*/ 34 h 251"/>
                  <a:gd name="T88" fmla="*/ 189 w 212"/>
                  <a:gd name="T89" fmla="*/ 35 h 251"/>
                  <a:gd name="T90" fmla="*/ 190 w 212"/>
                  <a:gd name="T91" fmla="*/ 43 h 251"/>
                  <a:gd name="T92" fmla="*/ 176 w 212"/>
                  <a:gd name="T93" fmla="*/ 51 h 251"/>
                  <a:gd name="T94" fmla="*/ 176 w 212"/>
                  <a:gd name="T95" fmla="*/ 54 h 251"/>
                  <a:gd name="T96" fmla="*/ 170 w 212"/>
                  <a:gd name="T97" fmla="*/ 56 h 251"/>
                  <a:gd name="T98" fmla="*/ 148 w 212"/>
                  <a:gd name="T99" fmla="*/ 113 h 251"/>
                  <a:gd name="T100" fmla="*/ 165 w 212"/>
                  <a:gd name="T101" fmla="*/ 138 h 251"/>
                  <a:gd name="T102" fmla="*/ 147 w 212"/>
                  <a:gd name="T103" fmla="*/ 174 h 251"/>
                  <a:gd name="T104" fmla="*/ 169 w 212"/>
                  <a:gd name="T105" fmla="*/ 200 h 251"/>
                  <a:gd name="T106" fmla="*/ 211 w 212"/>
                  <a:gd name="T107" fmla="*/ 211 h 251"/>
                  <a:gd name="T108" fmla="*/ 212 w 212"/>
                  <a:gd name="T109" fmla="*/ 215 h 251"/>
                  <a:gd name="T110" fmla="*/ 151 w 212"/>
                  <a:gd name="T111" fmla="*/ 234 h 251"/>
                  <a:gd name="T112" fmla="*/ 131 w 212"/>
                  <a:gd name="T113" fmla="*/ 196 h 251"/>
                  <a:gd name="T114" fmla="*/ 78 w 212"/>
                  <a:gd name="T115" fmla="*/ 241 h 251"/>
                  <a:gd name="T116" fmla="*/ 70 w 212"/>
                  <a:gd name="T117" fmla="*/ 231 h 251"/>
                  <a:gd name="T118" fmla="*/ 55 w 212"/>
                  <a:gd name="T119" fmla="*/ 251 h 2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12" h="251">
                    <a:moveTo>
                      <a:pt x="55" y="251"/>
                    </a:moveTo>
                    <a:cubicBezTo>
                      <a:pt x="49" y="241"/>
                      <a:pt x="45" y="236"/>
                      <a:pt x="38" y="231"/>
                    </a:cubicBezTo>
                    <a:cubicBezTo>
                      <a:pt x="35" y="221"/>
                      <a:pt x="26" y="223"/>
                      <a:pt x="23" y="219"/>
                    </a:cubicBezTo>
                    <a:cubicBezTo>
                      <a:pt x="23" y="210"/>
                      <a:pt x="40" y="220"/>
                      <a:pt x="50" y="216"/>
                    </a:cubicBezTo>
                    <a:cubicBezTo>
                      <a:pt x="51" y="212"/>
                      <a:pt x="51" y="212"/>
                      <a:pt x="58" y="153"/>
                    </a:cubicBezTo>
                    <a:cubicBezTo>
                      <a:pt x="59" y="147"/>
                      <a:pt x="60" y="141"/>
                      <a:pt x="61" y="136"/>
                    </a:cubicBezTo>
                    <a:cubicBezTo>
                      <a:pt x="60" y="135"/>
                      <a:pt x="60" y="134"/>
                      <a:pt x="59" y="133"/>
                    </a:cubicBezTo>
                    <a:cubicBezTo>
                      <a:pt x="53" y="145"/>
                      <a:pt x="26" y="199"/>
                      <a:pt x="13" y="197"/>
                    </a:cubicBezTo>
                    <a:cubicBezTo>
                      <a:pt x="13" y="196"/>
                      <a:pt x="13" y="195"/>
                      <a:pt x="13" y="195"/>
                    </a:cubicBezTo>
                    <a:cubicBezTo>
                      <a:pt x="5" y="192"/>
                      <a:pt x="0" y="184"/>
                      <a:pt x="0" y="178"/>
                    </a:cubicBezTo>
                    <a:cubicBezTo>
                      <a:pt x="6" y="171"/>
                      <a:pt x="23" y="166"/>
                      <a:pt x="26" y="154"/>
                    </a:cubicBezTo>
                    <a:cubicBezTo>
                      <a:pt x="37" y="143"/>
                      <a:pt x="49" y="120"/>
                      <a:pt x="61" y="114"/>
                    </a:cubicBezTo>
                    <a:cubicBezTo>
                      <a:pt x="65" y="101"/>
                      <a:pt x="66" y="92"/>
                      <a:pt x="68" y="80"/>
                    </a:cubicBezTo>
                    <a:cubicBezTo>
                      <a:pt x="68" y="80"/>
                      <a:pt x="67" y="79"/>
                      <a:pt x="67" y="79"/>
                    </a:cubicBezTo>
                    <a:cubicBezTo>
                      <a:pt x="65" y="81"/>
                      <a:pt x="65" y="81"/>
                      <a:pt x="64" y="84"/>
                    </a:cubicBezTo>
                    <a:cubicBezTo>
                      <a:pt x="57" y="82"/>
                      <a:pt x="46" y="67"/>
                      <a:pt x="48" y="60"/>
                    </a:cubicBezTo>
                    <a:cubicBezTo>
                      <a:pt x="63" y="54"/>
                      <a:pt x="63" y="54"/>
                      <a:pt x="66" y="54"/>
                    </a:cubicBezTo>
                    <a:cubicBezTo>
                      <a:pt x="69" y="48"/>
                      <a:pt x="73" y="50"/>
                      <a:pt x="76" y="45"/>
                    </a:cubicBezTo>
                    <a:cubicBezTo>
                      <a:pt x="79" y="32"/>
                      <a:pt x="82" y="19"/>
                      <a:pt x="84" y="6"/>
                    </a:cubicBezTo>
                    <a:cubicBezTo>
                      <a:pt x="91" y="0"/>
                      <a:pt x="92" y="2"/>
                      <a:pt x="101" y="11"/>
                    </a:cubicBezTo>
                    <a:cubicBezTo>
                      <a:pt x="102" y="14"/>
                      <a:pt x="104" y="21"/>
                      <a:pt x="109" y="24"/>
                    </a:cubicBezTo>
                    <a:cubicBezTo>
                      <a:pt x="109" y="26"/>
                      <a:pt x="108" y="29"/>
                      <a:pt x="107" y="31"/>
                    </a:cubicBezTo>
                    <a:cubicBezTo>
                      <a:pt x="114" y="33"/>
                      <a:pt x="115" y="32"/>
                      <a:pt x="116" y="46"/>
                    </a:cubicBezTo>
                    <a:cubicBezTo>
                      <a:pt x="93" y="68"/>
                      <a:pt x="95" y="61"/>
                      <a:pt x="86" y="97"/>
                    </a:cubicBezTo>
                    <a:cubicBezTo>
                      <a:pt x="80" y="134"/>
                      <a:pt x="75" y="175"/>
                      <a:pt x="71" y="216"/>
                    </a:cubicBezTo>
                    <a:cubicBezTo>
                      <a:pt x="78" y="233"/>
                      <a:pt x="102" y="203"/>
                      <a:pt x="108" y="198"/>
                    </a:cubicBezTo>
                    <a:cubicBezTo>
                      <a:pt x="114" y="189"/>
                      <a:pt x="119" y="182"/>
                      <a:pt x="120" y="172"/>
                    </a:cubicBezTo>
                    <a:cubicBezTo>
                      <a:pt x="114" y="160"/>
                      <a:pt x="109" y="149"/>
                      <a:pt x="109" y="138"/>
                    </a:cubicBezTo>
                    <a:cubicBezTo>
                      <a:pt x="115" y="140"/>
                      <a:pt x="124" y="142"/>
                      <a:pt x="128" y="153"/>
                    </a:cubicBezTo>
                    <a:cubicBezTo>
                      <a:pt x="130" y="153"/>
                      <a:pt x="131" y="154"/>
                      <a:pt x="133" y="154"/>
                    </a:cubicBezTo>
                    <a:cubicBezTo>
                      <a:pt x="141" y="135"/>
                      <a:pt x="141" y="135"/>
                      <a:pt x="142" y="130"/>
                    </a:cubicBezTo>
                    <a:cubicBezTo>
                      <a:pt x="136" y="129"/>
                      <a:pt x="130" y="132"/>
                      <a:pt x="126" y="131"/>
                    </a:cubicBezTo>
                    <a:cubicBezTo>
                      <a:pt x="124" y="124"/>
                      <a:pt x="122" y="123"/>
                      <a:pt x="123" y="118"/>
                    </a:cubicBezTo>
                    <a:cubicBezTo>
                      <a:pt x="128" y="115"/>
                      <a:pt x="136" y="79"/>
                      <a:pt x="137" y="76"/>
                    </a:cubicBezTo>
                    <a:cubicBezTo>
                      <a:pt x="128" y="75"/>
                      <a:pt x="121" y="94"/>
                      <a:pt x="108" y="92"/>
                    </a:cubicBezTo>
                    <a:cubicBezTo>
                      <a:pt x="108" y="91"/>
                      <a:pt x="108" y="91"/>
                      <a:pt x="100" y="89"/>
                    </a:cubicBezTo>
                    <a:cubicBezTo>
                      <a:pt x="100" y="88"/>
                      <a:pt x="100" y="87"/>
                      <a:pt x="100" y="86"/>
                    </a:cubicBezTo>
                    <a:cubicBezTo>
                      <a:pt x="99" y="85"/>
                      <a:pt x="97" y="84"/>
                      <a:pt x="96" y="83"/>
                    </a:cubicBezTo>
                    <a:cubicBezTo>
                      <a:pt x="96" y="82"/>
                      <a:pt x="96" y="81"/>
                      <a:pt x="96" y="80"/>
                    </a:cubicBezTo>
                    <a:cubicBezTo>
                      <a:pt x="109" y="71"/>
                      <a:pt x="127" y="63"/>
                      <a:pt x="139" y="51"/>
                    </a:cubicBezTo>
                    <a:cubicBezTo>
                      <a:pt x="151" y="49"/>
                      <a:pt x="156" y="12"/>
                      <a:pt x="157" y="0"/>
                    </a:cubicBezTo>
                    <a:cubicBezTo>
                      <a:pt x="166" y="2"/>
                      <a:pt x="169" y="10"/>
                      <a:pt x="179" y="16"/>
                    </a:cubicBezTo>
                    <a:cubicBezTo>
                      <a:pt x="179" y="20"/>
                      <a:pt x="180" y="23"/>
                      <a:pt x="180" y="27"/>
                    </a:cubicBezTo>
                    <a:cubicBezTo>
                      <a:pt x="183" y="28"/>
                      <a:pt x="185" y="28"/>
                      <a:pt x="186" y="34"/>
                    </a:cubicBezTo>
                    <a:cubicBezTo>
                      <a:pt x="187" y="35"/>
                      <a:pt x="188" y="35"/>
                      <a:pt x="189" y="35"/>
                    </a:cubicBezTo>
                    <a:cubicBezTo>
                      <a:pt x="189" y="38"/>
                      <a:pt x="189" y="40"/>
                      <a:pt x="190" y="43"/>
                    </a:cubicBezTo>
                    <a:cubicBezTo>
                      <a:pt x="185" y="46"/>
                      <a:pt x="182" y="49"/>
                      <a:pt x="176" y="51"/>
                    </a:cubicBezTo>
                    <a:cubicBezTo>
                      <a:pt x="176" y="52"/>
                      <a:pt x="176" y="53"/>
                      <a:pt x="176" y="54"/>
                    </a:cubicBezTo>
                    <a:cubicBezTo>
                      <a:pt x="174" y="55"/>
                      <a:pt x="172" y="55"/>
                      <a:pt x="170" y="56"/>
                    </a:cubicBezTo>
                    <a:cubicBezTo>
                      <a:pt x="159" y="75"/>
                      <a:pt x="152" y="88"/>
                      <a:pt x="148" y="113"/>
                    </a:cubicBezTo>
                    <a:cubicBezTo>
                      <a:pt x="163" y="117"/>
                      <a:pt x="167" y="115"/>
                      <a:pt x="165" y="138"/>
                    </a:cubicBezTo>
                    <a:cubicBezTo>
                      <a:pt x="158" y="146"/>
                      <a:pt x="149" y="161"/>
                      <a:pt x="147" y="174"/>
                    </a:cubicBezTo>
                    <a:cubicBezTo>
                      <a:pt x="155" y="182"/>
                      <a:pt x="162" y="191"/>
                      <a:pt x="169" y="200"/>
                    </a:cubicBezTo>
                    <a:cubicBezTo>
                      <a:pt x="181" y="208"/>
                      <a:pt x="197" y="209"/>
                      <a:pt x="211" y="211"/>
                    </a:cubicBezTo>
                    <a:cubicBezTo>
                      <a:pt x="212" y="213"/>
                      <a:pt x="212" y="213"/>
                      <a:pt x="212" y="215"/>
                    </a:cubicBezTo>
                    <a:cubicBezTo>
                      <a:pt x="195" y="228"/>
                      <a:pt x="170" y="236"/>
                      <a:pt x="151" y="234"/>
                    </a:cubicBezTo>
                    <a:cubicBezTo>
                      <a:pt x="143" y="220"/>
                      <a:pt x="139" y="207"/>
                      <a:pt x="131" y="196"/>
                    </a:cubicBezTo>
                    <a:cubicBezTo>
                      <a:pt x="120" y="211"/>
                      <a:pt x="95" y="241"/>
                      <a:pt x="78" y="241"/>
                    </a:cubicBezTo>
                    <a:cubicBezTo>
                      <a:pt x="75" y="235"/>
                      <a:pt x="72" y="232"/>
                      <a:pt x="70" y="231"/>
                    </a:cubicBezTo>
                    <a:cubicBezTo>
                      <a:pt x="68" y="241"/>
                      <a:pt x="64" y="248"/>
                      <a:pt x="55" y="251"/>
                    </a:cubicBezTo>
                    <a:close/>
                  </a:path>
                </a:pathLst>
              </a:custGeom>
              <a:solidFill>
                <a:srgbClr val="E60012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sz="1800"/>
              </a:p>
            </p:txBody>
          </p:sp>
          <p:sp>
            <p:nvSpPr>
              <p:cNvPr id="70" name="ïṩļíḑè">
                <a:extLst>
                  <a:ext uri="{FF2B5EF4-FFF2-40B4-BE49-F238E27FC236}">
                    <a16:creationId xmlns:a16="http://schemas.microsoft.com/office/drawing/2014/main" id="{49924D84-489C-4463-9732-8D29E6D53278}"/>
                  </a:ext>
                </a:extLst>
              </p:cNvPr>
              <p:cNvSpPr/>
              <p:nvPr/>
            </p:nvSpPr>
            <p:spPr bwMode="auto">
              <a:xfrm>
                <a:off x="3298826" y="2668588"/>
                <a:ext cx="149225" cy="203200"/>
              </a:xfrm>
              <a:custGeom>
                <a:avLst/>
                <a:gdLst>
                  <a:gd name="T0" fmla="*/ 2 w 190"/>
                  <a:gd name="T1" fmla="*/ 167 h 259"/>
                  <a:gd name="T2" fmla="*/ 86 w 190"/>
                  <a:gd name="T3" fmla="*/ 136 h 259"/>
                  <a:gd name="T4" fmla="*/ 44 w 190"/>
                  <a:gd name="T5" fmla="*/ 140 h 259"/>
                  <a:gd name="T6" fmla="*/ 55 w 190"/>
                  <a:gd name="T7" fmla="*/ 107 h 259"/>
                  <a:gd name="T8" fmla="*/ 132 w 190"/>
                  <a:gd name="T9" fmla="*/ 66 h 259"/>
                  <a:gd name="T10" fmla="*/ 164 w 190"/>
                  <a:gd name="T11" fmla="*/ 3 h 259"/>
                  <a:gd name="T12" fmla="*/ 143 w 190"/>
                  <a:gd name="T13" fmla="*/ 105 h 259"/>
                  <a:gd name="T14" fmla="*/ 149 w 190"/>
                  <a:gd name="T15" fmla="*/ 129 h 259"/>
                  <a:gd name="T16" fmla="*/ 110 w 190"/>
                  <a:gd name="T17" fmla="*/ 151 h 259"/>
                  <a:gd name="T18" fmla="*/ 43 w 190"/>
                  <a:gd name="T19" fmla="*/ 191 h 259"/>
                  <a:gd name="T20" fmla="*/ 22 w 190"/>
                  <a:gd name="T21" fmla="*/ 185 h 259"/>
                  <a:gd name="T22" fmla="*/ 121 w 190"/>
                  <a:gd name="T23" fmla="*/ 249 h 259"/>
                  <a:gd name="T24" fmla="*/ 133 w 190"/>
                  <a:gd name="T25" fmla="*/ 251 h 259"/>
                  <a:gd name="T26" fmla="*/ 163 w 190"/>
                  <a:gd name="T27" fmla="*/ 256 h 259"/>
                  <a:gd name="T28" fmla="*/ 168 w 190"/>
                  <a:gd name="T29" fmla="*/ 257 h 259"/>
                  <a:gd name="T30" fmla="*/ 155 w 190"/>
                  <a:gd name="T31" fmla="*/ 237 h 259"/>
                  <a:gd name="T32" fmla="*/ 139 w 190"/>
                  <a:gd name="T33" fmla="*/ 206 h 259"/>
                  <a:gd name="T34" fmla="*/ 139 w 190"/>
                  <a:gd name="T35" fmla="*/ 203 h 259"/>
                  <a:gd name="T36" fmla="*/ 137 w 190"/>
                  <a:gd name="T37" fmla="*/ 200 h 259"/>
                  <a:gd name="T38" fmla="*/ 136 w 190"/>
                  <a:gd name="T39" fmla="*/ 197 h 259"/>
                  <a:gd name="T40" fmla="*/ 136 w 190"/>
                  <a:gd name="T41" fmla="*/ 193 h 259"/>
                  <a:gd name="T42" fmla="*/ 135 w 190"/>
                  <a:gd name="T43" fmla="*/ 189 h 259"/>
                  <a:gd name="T44" fmla="*/ 132 w 190"/>
                  <a:gd name="T45" fmla="*/ 167 h 259"/>
                  <a:gd name="T46" fmla="*/ 131 w 190"/>
                  <a:gd name="T47" fmla="*/ 158 h 259"/>
                  <a:gd name="T48" fmla="*/ 130 w 190"/>
                  <a:gd name="T49" fmla="*/ 150 h 259"/>
                  <a:gd name="T50" fmla="*/ 129 w 190"/>
                  <a:gd name="T51" fmla="*/ 148 h 259"/>
                  <a:gd name="T52" fmla="*/ 125 w 190"/>
                  <a:gd name="T53" fmla="*/ 147 h 259"/>
                  <a:gd name="T54" fmla="*/ 121 w 190"/>
                  <a:gd name="T55" fmla="*/ 153 h 259"/>
                  <a:gd name="T56" fmla="*/ 116 w 190"/>
                  <a:gd name="T57" fmla="*/ 221 h 259"/>
                  <a:gd name="T58" fmla="*/ 114 w 190"/>
                  <a:gd name="T59" fmla="*/ 229 h 259"/>
                  <a:gd name="T60" fmla="*/ 119 w 190"/>
                  <a:gd name="T61" fmla="*/ 243 h 259"/>
                  <a:gd name="T62" fmla="*/ 121 w 190"/>
                  <a:gd name="T63" fmla="*/ 249 h 2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90" h="259">
                    <a:moveTo>
                      <a:pt x="0" y="171"/>
                    </a:moveTo>
                    <a:cubicBezTo>
                      <a:pt x="1" y="169"/>
                      <a:pt x="1" y="168"/>
                      <a:pt x="2" y="167"/>
                    </a:cubicBezTo>
                    <a:cubicBezTo>
                      <a:pt x="7" y="167"/>
                      <a:pt x="7" y="167"/>
                      <a:pt x="9" y="166"/>
                    </a:cubicBezTo>
                    <a:cubicBezTo>
                      <a:pt x="28" y="173"/>
                      <a:pt x="81" y="166"/>
                      <a:pt x="86" y="136"/>
                    </a:cubicBezTo>
                    <a:cubicBezTo>
                      <a:pt x="72" y="139"/>
                      <a:pt x="58" y="142"/>
                      <a:pt x="45" y="143"/>
                    </a:cubicBezTo>
                    <a:cubicBezTo>
                      <a:pt x="45" y="142"/>
                      <a:pt x="45" y="141"/>
                      <a:pt x="44" y="140"/>
                    </a:cubicBezTo>
                    <a:cubicBezTo>
                      <a:pt x="37" y="130"/>
                      <a:pt x="28" y="108"/>
                      <a:pt x="31" y="98"/>
                    </a:cubicBezTo>
                    <a:cubicBezTo>
                      <a:pt x="36" y="96"/>
                      <a:pt x="48" y="103"/>
                      <a:pt x="55" y="107"/>
                    </a:cubicBezTo>
                    <a:cubicBezTo>
                      <a:pt x="66" y="109"/>
                      <a:pt x="100" y="112"/>
                      <a:pt x="110" y="105"/>
                    </a:cubicBezTo>
                    <a:cubicBezTo>
                      <a:pt x="125" y="80"/>
                      <a:pt x="131" y="66"/>
                      <a:pt x="132" y="66"/>
                    </a:cubicBezTo>
                    <a:cubicBezTo>
                      <a:pt x="142" y="44"/>
                      <a:pt x="148" y="21"/>
                      <a:pt x="156" y="2"/>
                    </a:cubicBezTo>
                    <a:cubicBezTo>
                      <a:pt x="160" y="0"/>
                      <a:pt x="159" y="1"/>
                      <a:pt x="164" y="3"/>
                    </a:cubicBezTo>
                    <a:cubicBezTo>
                      <a:pt x="161" y="9"/>
                      <a:pt x="182" y="37"/>
                      <a:pt x="173" y="57"/>
                    </a:cubicBezTo>
                    <a:cubicBezTo>
                      <a:pt x="167" y="59"/>
                      <a:pt x="148" y="93"/>
                      <a:pt x="143" y="105"/>
                    </a:cubicBezTo>
                    <a:cubicBezTo>
                      <a:pt x="154" y="120"/>
                      <a:pt x="179" y="85"/>
                      <a:pt x="190" y="124"/>
                    </a:cubicBezTo>
                    <a:cubicBezTo>
                      <a:pt x="185" y="135"/>
                      <a:pt x="159" y="125"/>
                      <a:pt x="149" y="129"/>
                    </a:cubicBezTo>
                    <a:cubicBezTo>
                      <a:pt x="143" y="127"/>
                      <a:pt x="132" y="132"/>
                      <a:pt x="128" y="129"/>
                    </a:cubicBezTo>
                    <a:cubicBezTo>
                      <a:pt x="120" y="136"/>
                      <a:pt x="117" y="140"/>
                      <a:pt x="110" y="151"/>
                    </a:cubicBezTo>
                    <a:cubicBezTo>
                      <a:pt x="110" y="150"/>
                      <a:pt x="109" y="150"/>
                      <a:pt x="108" y="150"/>
                    </a:cubicBezTo>
                    <a:cubicBezTo>
                      <a:pt x="93" y="175"/>
                      <a:pt x="67" y="188"/>
                      <a:pt x="43" y="191"/>
                    </a:cubicBezTo>
                    <a:cubicBezTo>
                      <a:pt x="43" y="192"/>
                      <a:pt x="42" y="192"/>
                      <a:pt x="42" y="194"/>
                    </a:cubicBezTo>
                    <a:cubicBezTo>
                      <a:pt x="37" y="190"/>
                      <a:pt x="36" y="191"/>
                      <a:pt x="22" y="185"/>
                    </a:cubicBezTo>
                    <a:cubicBezTo>
                      <a:pt x="15" y="180"/>
                      <a:pt x="8" y="176"/>
                      <a:pt x="0" y="171"/>
                    </a:cubicBezTo>
                    <a:close/>
                    <a:moveTo>
                      <a:pt x="121" y="249"/>
                    </a:moveTo>
                    <a:cubicBezTo>
                      <a:pt x="125" y="250"/>
                      <a:pt x="129" y="252"/>
                      <a:pt x="132" y="253"/>
                    </a:cubicBezTo>
                    <a:cubicBezTo>
                      <a:pt x="133" y="252"/>
                      <a:pt x="133" y="252"/>
                      <a:pt x="133" y="251"/>
                    </a:cubicBezTo>
                    <a:cubicBezTo>
                      <a:pt x="138" y="253"/>
                      <a:pt x="151" y="255"/>
                      <a:pt x="163" y="258"/>
                    </a:cubicBezTo>
                    <a:cubicBezTo>
                      <a:pt x="163" y="257"/>
                      <a:pt x="163" y="257"/>
                      <a:pt x="163" y="256"/>
                    </a:cubicBezTo>
                    <a:cubicBezTo>
                      <a:pt x="164" y="257"/>
                      <a:pt x="166" y="258"/>
                      <a:pt x="167" y="259"/>
                    </a:cubicBezTo>
                    <a:cubicBezTo>
                      <a:pt x="168" y="258"/>
                      <a:pt x="168" y="257"/>
                      <a:pt x="168" y="257"/>
                    </a:cubicBezTo>
                    <a:cubicBezTo>
                      <a:pt x="169" y="257"/>
                      <a:pt x="169" y="258"/>
                      <a:pt x="170" y="258"/>
                    </a:cubicBezTo>
                    <a:cubicBezTo>
                      <a:pt x="174" y="246"/>
                      <a:pt x="160" y="241"/>
                      <a:pt x="155" y="237"/>
                    </a:cubicBezTo>
                    <a:cubicBezTo>
                      <a:pt x="144" y="221"/>
                      <a:pt x="144" y="221"/>
                      <a:pt x="138" y="208"/>
                    </a:cubicBezTo>
                    <a:cubicBezTo>
                      <a:pt x="139" y="208"/>
                      <a:pt x="139" y="207"/>
                      <a:pt x="139" y="206"/>
                    </a:cubicBezTo>
                    <a:cubicBezTo>
                      <a:pt x="139" y="206"/>
                      <a:pt x="138" y="206"/>
                      <a:pt x="138" y="205"/>
                    </a:cubicBezTo>
                    <a:cubicBezTo>
                      <a:pt x="138" y="205"/>
                      <a:pt x="138" y="204"/>
                      <a:pt x="139" y="203"/>
                    </a:cubicBezTo>
                    <a:cubicBezTo>
                      <a:pt x="138" y="203"/>
                      <a:pt x="137" y="202"/>
                      <a:pt x="136" y="202"/>
                    </a:cubicBezTo>
                    <a:cubicBezTo>
                      <a:pt x="137" y="201"/>
                      <a:pt x="137" y="200"/>
                      <a:pt x="137" y="200"/>
                    </a:cubicBezTo>
                    <a:cubicBezTo>
                      <a:pt x="136" y="199"/>
                      <a:pt x="136" y="199"/>
                      <a:pt x="136" y="198"/>
                    </a:cubicBezTo>
                    <a:cubicBezTo>
                      <a:pt x="136" y="198"/>
                      <a:pt x="136" y="197"/>
                      <a:pt x="136" y="197"/>
                    </a:cubicBezTo>
                    <a:cubicBezTo>
                      <a:pt x="136" y="196"/>
                      <a:pt x="135" y="196"/>
                      <a:pt x="135" y="195"/>
                    </a:cubicBezTo>
                    <a:cubicBezTo>
                      <a:pt x="135" y="194"/>
                      <a:pt x="135" y="194"/>
                      <a:pt x="136" y="193"/>
                    </a:cubicBezTo>
                    <a:cubicBezTo>
                      <a:pt x="135" y="193"/>
                      <a:pt x="135" y="193"/>
                      <a:pt x="134" y="192"/>
                    </a:cubicBezTo>
                    <a:cubicBezTo>
                      <a:pt x="135" y="191"/>
                      <a:pt x="135" y="190"/>
                      <a:pt x="135" y="189"/>
                    </a:cubicBezTo>
                    <a:cubicBezTo>
                      <a:pt x="133" y="184"/>
                      <a:pt x="133" y="179"/>
                      <a:pt x="131" y="178"/>
                    </a:cubicBezTo>
                    <a:cubicBezTo>
                      <a:pt x="131" y="174"/>
                      <a:pt x="131" y="170"/>
                      <a:pt x="132" y="167"/>
                    </a:cubicBezTo>
                    <a:cubicBezTo>
                      <a:pt x="131" y="166"/>
                      <a:pt x="131" y="166"/>
                      <a:pt x="130" y="166"/>
                    </a:cubicBezTo>
                    <a:cubicBezTo>
                      <a:pt x="131" y="163"/>
                      <a:pt x="131" y="161"/>
                      <a:pt x="131" y="158"/>
                    </a:cubicBezTo>
                    <a:cubicBezTo>
                      <a:pt x="130" y="158"/>
                      <a:pt x="130" y="157"/>
                      <a:pt x="129" y="157"/>
                    </a:cubicBezTo>
                    <a:cubicBezTo>
                      <a:pt x="129" y="154"/>
                      <a:pt x="129" y="152"/>
                      <a:pt x="130" y="150"/>
                    </a:cubicBezTo>
                    <a:cubicBezTo>
                      <a:pt x="129" y="150"/>
                      <a:pt x="129" y="150"/>
                      <a:pt x="128" y="149"/>
                    </a:cubicBezTo>
                    <a:cubicBezTo>
                      <a:pt x="128" y="149"/>
                      <a:pt x="129" y="148"/>
                      <a:pt x="129" y="148"/>
                    </a:cubicBezTo>
                    <a:cubicBezTo>
                      <a:pt x="128" y="147"/>
                      <a:pt x="127" y="146"/>
                      <a:pt x="126" y="145"/>
                    </a:cubicBezTo>
                    <a:cubicBezTo>
                      <a:pt x="126" y="146"/>
                      <a:pt x="125" y="146"/>
                      <a:pt x="125" y="147"/>
                    </a:cubicBezTo>
                    <a:cubicBezTo>
                      <a:pt x="125" y="147"/>
                      <a:pt x="124" y="146"/>
                      <a:pt x="124" y="146"/>
                    </a:cubicBezTo>
                    <a:cubicBezTo>
                      <a:pt x="123" y="148"/>
                      <a:pt x="122" y="151"/>
                      <a:pt x="121" y="153"/>
                    </a:cubicBezTo>
                    <a:cubicBezTo>
                      <a:pt x="121" y="154"/>
                      <a:pt x="121" y="154"/>
                      <a:pt x="122" y="154"/>
                    </a:cubicBezTo>
                    <a:cubicBezTo>
                      <a:pt x="119" y="174"/>
                      <a:pt x="118" y="198"/>
                      <a:pt x="116" y="221"/>
                    </a:cubicBezTo>
                    <a:cubicBezTo>
                      <a:pt x="116" y="222"/>
                      <a:pt x="117" y="222"/>
                      <a:pt x="117" y="222"/>
                    </a:cubicBezTo>
                    <a:cubicBezTo>
                      <a:pt x="116" y="224"/>
                      <a:pt x="115" y="227"/>
                      <a:pt x="114" y="229"/>
                    </a:cubicBezTo>
                    <a:cubicBezTo>
                      <a:pt x="115" y="230"/>
                      <a:pt x="115" y="230"/>
                      <a:pt x="116" y="230"/>
                    </a:cubicBezTo>
                    <a:cubicBezTo>
                      <a:pt x="114" y="235"/>
                      <a:pt x="114" y="237"/>
                      <a:pt x="119" y="243"/>
                    </a:cubicBezTo>
                    <a:cubicBezTo>
                      <a:pt x="118" y="244"/>
                      <a:pt x="118" y="244"/>
                      <a:pt x="118" y="245"/>
                    </a:cubicBezTo>
                    <a:cubicBezTo>
                      <a:pt x="119" y="246"/>
                      <a:pt x="120" y="248"/>
                      <a:pt x="121" y="249"/>
                    </a:cubicBezTo>
                    <a:close/>
                  </a:path>
                </a:pathLst>
              </a:custGeom>
              <a:solidFill>
                <a:srgbClr val="E60012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sz="1800"/>
              </a:p>
            </p:txBody>
          </p:sp>
          <p:sp>
            <p:nvSpPr>
              <p:cNvPr id="71" name="i$ļíḍé">
                <a:extLst>
                  <a:ext uri="{FF2B5EF4-FFF2-40B4-BE49-F238E27FC236}">
                    <a16:creationId xmlns:a16="http://schemas.microsoft.com/office/drawing/2014/main" id="{A59A6242-8228-4E8C-9B15-66218668DAED}"/>
                  </a:ext>
                </a:extLst>
              </p:cNvPr>
              <p:cNvSpPr/>
              <p:nvPr/>
            </p:nvSpPr>
            <p:spPr bwMode="auto">
              <a:xfrm>
                <a:off x="2711451" y="2667001"/>
                <a:ext cx="95250" cy="222250"/>
              </a:xfrm>
              <a:custGeom>
                <a:avLst/>
                <a:gdLst>
                  <a:gd name="T0" fmla="*/ 111 w 121"/>
                  <a:gd name="T1" fmla="*/ 283 h 283"/>
                  <a:gd name="T2" fmla="*/ 94 w 121"/>
                  <a:gd name="T3" fmla="*/ 268 h 283"/>
                  <a:gd name="T4" fmla="*/ 82 w 121"/>
                  <a:gd name="T5" fmla="*/ 222 h 283"/>
                  <a:gd name="T6" fmla="*/ 55 w 121"/>
                  <a:gd name="T7" fmla="*/ 124 h 283"/>
                  <a:gd name="T8" fmla="*/ 39 w 121"/>
                  <a:gd name="T9" fmla="*/ 173 h 283"/>
                  <a:gd name="T10" fmla="*/ 6 w 121"/>
                  <a:gd name="T11" fmla="*/ 177 h 283"/>
                  <a:gd name="T12" fmla="*/ 2 w 121"/>
                  <a:gd name="T13" fmla="*/ 108 h 283"/>
                  <a:gd name="T14" fmla="*/ 6 w 121"/>
                  <a:gd name="T15" fmla="*/ 106 h 283"/>
                  <a:gd name="T16" fmla="*/ 16 w 121"/>
                  <a:gd name="T17" fmla="*/ 116 h 283"/>
                  <a:gd name="T18" fmla="*/ 29 w 121"/>
                  <a:gd name="T19" fmla="*/ 139 h 283"/>
                  <a:gd name="T20" fmla="*/ 49 w 121"/>
                  <a:gd name="T21" fmla="*/ 102 h 283"/>
                  <a:gd name="T22" fmla="*/ 21 w 121"/>
                  <a:gd name="T23" fmla="*/ 39 h 283"/>
                  <a:gd name="T24" fmla="*/ 17 w 121"/>
                  <a:gd name="T25" fmla="*/ 28 h 283"/>
                  <a:gd name="T26" fmla="*/ 49 w 121"/>
                  <a:gd name="T27" fmla="*/ 12 h 283"/>
                  <a:gd name="T28" fmla="*/ 63 w 121"/>
                  <a:gd name="T29" fmla="*/ 63 h 283"/>
                  <a:gd name="T30" fmla="*/ 87 w 121"/>
                  <a:gd name="T31" fmla="*/ 24 h 283"/>
                  <a:gd name="T32" fmla="*/ 117 w 121"/>
                  <a:gd name="T33" fmla="*/ 8 h 283"/>
                  <a:gd name="T34" fmla="*/ 121 w 121"/>
                  <a:gd name="T35" fmla="*/ 20 h 283"/>
                  <a:gd name="T36" fmla="*/ 119 w 121"/>
                  <a:gd name="T37" fmla="*/ 21 h 283"/>
                  <a:gd name="T38" fmla="*/ 120 w 121"/>
                  <a:gd name="T39" fmla="*/ 26 h 283"/>
                  <a:gd name="T40" fmla="*/ 99 w 121"/>
                  <a:gd name="T41" fmla="*/ 87 h 283"/>
                  <a:gd name="T42" fmla="*/ 108 w 121"/>
                  <a:gd name="T43" fmla="*/ 88 h 283"/>
                  <a:gd name="T44" fmla="*/ 112 w 121"/>
                  <a:gd name="T45" fmla="*/ 92 h 283"/>
                  <a:gd name="T46" fmla="*/ 82 w 121"/>
                  <a:gd name="T47" fmla="*/ 137 h 283"/>
                  <a:gd name="T48" fmla="*/ 98 w 121"/>
                  <a:gd name="T49" fmla="*/ 195 h 283"/>
                  <a:gd name="T50" fmla="*/ 120 w 121"/>
                  <a:gd name="T51" fmla="*/ 266 h 283"/>
                  <a:gd name="T52" fmla="*/ 118 w 121"/>
                  <a:gd name="T53" fmla="*/ 278 h 283"/>
                  <a:gd name="T54" fmla="*/ 111 w 121"/>
                  <a:gd name="T55" fmla="*/ 283 h 283"/>
                  <a:gd name="T56" fmla="*/ 77 w 121"/>
                  <a:gd name="T57" fmla="*/ 119 h 283"/>
                  <a:gd name="T58" fmla="*/ 88 w 121"/>
                  <a:gd name="T59" fmla="*/ 93 h 283"/>
                  <a:gd name="T60" fmla="*/ 85 w 121"/>
                  <a:gd name="T61" fmla="*/ 74 h 283"/>
                  <a:gd name="T62" fmla="*/ 87 w 121"/>
                  <a:gd name="T63" fmla="*/ 72 h 283"/>
                  <a:gd name="T64" fmla="*/ 84 w 121"/>
                  <a:gd name="T65" fmla="*/ 59 h 283"/>
                  <a:gd name="T66" fmla="*/ 71 w 121"/>
                  <a:gd name="T67" fmla="*/ 80 h 283"/>
                  <a:gd name="T68" fmla="*/ 77 w 121"/>
                  <a:gd name="T69" fmla="*/ 119 h 2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21" h="283">
                    <a:moveTo>
                      <a:pt x="111" y="283"/>
                    </a:moveTo>
                    <a:cubicBezTo>
                      <a:pt x="108" y="277"/>
                      <a:pt x="94" y="268"/>
                      <a:pt x="94" y="268"/>
                    </a:cubicBezTo>
                    <a:cubicBezTo>
                      <a:pt x="89" y="256"/>
                      <a:pt x="81" y="234"/>
                      <a:pt x="82" y="222"/>
                    </a:cubicBezTo>
                    <a:cubicBezTo>
                      <a:pt x="74" y="188"/>
                      <a:pt x="64" y="156"/>
                      <a:pt x="55" y="124"/>
                    </a:cubicBezTo>
                    <a:cubicBezTo>
                      <a:pt x="48" y="127"/>
                      <a:pt x="41" y="164"/>
                      <a:pt x="39" y="173"/>
                    </a:cubicBezTo>
                    <a:cubicBezTo>
                      <a:pt x="38" y="194"/>
                      <a:pt x="12" y="185"/>
                      <a:pt x="6" y="177"/>
                    </a:cubicBezTo>
                    <a:cubicBezTo>
                      <a:pt x="0" y="157"/>
                      <a:pt x="1" y="126"/>
                      <a:pt x="2" y="108"/>
                    </a:cubicBezTo>
                    <a:cubicBezTo>
                      <a:pt x="3" y="107"/>
                      <a:pt x="4" y="107"/>
                      <a:pt x="6" y="106"/>
                    </a:cubicBezTo>
                    <a:cubicBezTo>
                      <a:pt x="7" y="109"/>
                      <a:pt x="12" y="111"/>
                      <a:pt x="16" y="116"/>
                    </a:cubicBezTo>
                    <a:cubicBezTo>
                      <a:pt x="20" y="124"/>
                      <a:pt x="25" y="131"/>
                      <a:pt x="29" y="139"/>
                    </a:cubicBezTo>
                    <a:cubicBezTo>
                      <a:pt x="42" y="132"/>
                      <a:pt x="38" y="112"/>
                      <a:pt x="49" y="102"/>
                    </a:cubicBezTo>
                    <a:cubicBezTo>
                      <a:pt x="46" y="77"/>
                      <a:pt x="33" y="54"/>
                      <a:pt x="21" y="39"/>
                    </a:cubicBezTo>
                    <a:cubicBezTo>
                      <a:pt x="20" y="35"/>
                      <a:pt x="18" y="31"/>
                      <a:pt x="17" y="28"/>
                    </a:cubicBezTo>
                    <a:cubicBezTo>
                      <a:pt x="23" y="5"/>
                      <a:pt x="28" y="0"/>
                      <a:pt x="49" y="12"/>
                    </a:cubicBezTo>
                    <a:cubicBezTo>
                      <a:pt x="54" y="28"/>
                      <a:pt x="57" y="45"/>
                      <a:pt x="63" y="63"/>
                    </a:cubicBezTo>
                    <a:cubicBezTo>
                      <a:pt x="70" y="59"/>
                      <a:pt x="78" y="31"/>
                      <a:pt x="87" y="24"/>
                    </a:cubicBezTo>
                    <a:cubicBezTo>
                      <a:pt x="89" y="11"/>
                      <a:pt x="106" y="3"/>
                      <a:pt x="117" y="8"/>
                    </a:cubicBezTo>
                    <a:cubicBezTo>
                      <a:pt x="118" y="12"/>
                      <a:pt x="119" y="16"/>
                      <a:pt x="121" y="20"/>
                    </a:cubicBezTo>
                    <a:cubicBezTo>
                      <a:pt x="120" y="21"/>
                      <a:pt x="119" y="21"/>
                      <a:pt x="119" y="21"/>
                    </a:cubicBezTo>
                    <a:cubicBezTo>
                      <a:pt x="119" y="23"/>
                      <a:pt x="119" y="24"/>
                      <a:pt x="120" y="26"/>
                    </a:cubicBezTo>
                    <a:cubicBezTo>
                      <a:pt x="106" y="43"/>
                      <a:pt x="93" y="60"/>
                      <a:pt x="99" y="87"/>
                    </a:cubicBezTo>
                    <a:cubicBezTo>
                      <a:pt x="105" y="88"/>
                      <a:pt x="105" y="88"/>
                      <a:pt x="108" y="88"/>
                    </a:cubicBezTo>
                    <a:cubicBezTo>
                      <a:pt x="108" y="90"/>
                      <a:pt x="108" y="90"/>
                      <a:pt x="112" y="92"/>
                    </a:cubicBezTo>
                    <a:cubicBezTo>
                      <a:pt x="116" y="105"/>
                      <a:pt x="92" y="132"/>
                      <a:pt x="82" y="137"/>
                    </a:cubicBezTo>
                    <a:cubicBezTo>
                      <a:pt x="79" y="147"/>
                      <a:pt x="92" y="179"/>
                      <a:pt x="98" y="195"/>
                    </a:cubicBezTo>
                    <a:cubicBezTo>
                      <a:pt x="99" y="196"/>
                      <a:pt x="99" y="196"/>
                      <a:pt x="120" y="266"/>
                    </a:cubicBezTo>
                    <a:cubicBezTo>
                      <a:pt x="119" y="269"/>
                      <a:pt x="119" y="273"/>
                      <a:pt x="118" y="278"/>
                    </a:cubicBezTo>
                    <a:cubicBezTo>
                      <a:pt x="116" y="280"/>
                      <a:pt x="113" y="282"/>
                      <a:pt x="111" y="283"/>
                    </a:cubicBezTo>
                    <a:close/>
                    <a:moveTo>
                      <a:pt x="77" y="119"/>
                    </a:moveTo>
                    <a:cubicBezTo>
                      <a:pt x="83" y="111"/>
                      <a:pt x="88" y="105"/>
                      <a:pt x="88" y="93"/>
                    </a:cubicBezTo>
                    <a:cubicBezTo>
                      <a:pt x="86" y="85"/>
                      <a:pt x="86" y="78"/>
                      <a:pt x="85" y="74"/>
                    </a:cubicBezTo>
                    <a:cubicBezTo>
                      <a:pt x="86" y="73"/>
                      <a:pt x="86" y="73"/>
                      <a:pt x="87" y="72"/>
                    </a:cubicBezTo>
                    <a:cubicBezTo>
                      <a:pt x="86" y="68"/>
                      <a:pt x="85" y="64"/>
                      <a:pt x="84" y="59"/>
                    </a:cubicBezTo>
                    <a:cubicBezTo>
                      <a:pt x="77" y="61"/>
                      <a:pt x="70" y="73"/>
                      <a:pt x="71" y="80"/>
                    </a:cubicBezTo>
                    <a:cubicBezTo>
                      <a:pt x="64" y="87"/>
                      <a:pt x="70" y="111"/>
                      <a:pt x="77" y="119"/>
                    </a:cubicBezTo>
                    <a:close/>
                  </a:path>
                </a:pathLst>
              </a:custGeom>
              <a:solidFill>
                <a:srgbClr val="E60012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sz="1800"/>
              </a:p>
            </p:txBody>
          </p:sp>
          <p:sp>
            <p:nvSpPr>
              <p:cNvPr id="72" name="î$lîde">
                <a:extLst>
                  <a:ext uri="{FF2B5EF4-FFF2-40B4-BE49-F238E27FC236}">
                    <a16:creationId xmlns:a16="http://schemas.microsoft.com/office/drawing/2014/main" id="{6849EFBD-777C-4105-B662-848D6BF47BEC}"/>
                  </a:ext>
                </a:extLst>
              </p:cNvPr>
              <p:cNvSpPr/>
              <p:nvPr/>
            </p:nvSpPr>
            <p:spPr bwMode="auto">
              <a:xfrm>
                <a:off x="3482976" y="2732088"/>
                <a:ext cx="207963" cy="249238"/>
              </a:xfrm>
              <a:custGeom>
                <a:avLst/>
                <a:gdLst>
                  <a:gd name="T0" fmla="*/ 28 w 264"/>
                  <a:gd name="T1" fmla="*/ 281 h 318"/>
                  <a:gd name="T2" fmla="*/ 19 w 264"/>
                  <a:gd name="T3" fmla="*/ 256 h 318"/>
                  <a:gd name="T4" fmla="*/ 52 w 264"/>
                  <a:gd name="T5" fmla="*/ 278 h 318"/>
                  <a:gd name="T6" fmla="*/ 65 w 264"/>
                  <a:gd name="T7" fmla="*/ 263 h 318"/>
                  <a:gd name="T8" fmla="*/ 98 w 264"/>
                  <a:gd name="T9" fmla="*/ 206 h 318"/>
                  <a:gd name="T10" fmla="*/ 43 w 264"/>
                  <a:gd name="T11" fmla="*/ 204 h 318"/>
                  <a:gd name="T12" fmla="*/ 5 w 264"/>
                  <a:gd name="T13" fmla="*/ 157 h 318"/>
                  <a:gd name="T14" fmla="*/ 76 w 264"/>
                  <a:gd name="T15" fmla="*/ 181 h 318"/>
                  <a:gd name="T16" fmla="*/ 147 w 264"/>
                  <a:gd name="T17" fmla="*/ 171 h 318"/>
                  <a:gd name="T18" fmla="*/ 130 w 264"/>
                  <a:gd name="T19" fmla="*/ 162 h 318"/>
                  <a:gd name="T20" fmla="*/ 89 w 264"/>
                  <a:gd name="T21" fmla="*/ 132 h 318"/>
                  <a:gd name="T22" fmla="*/ 221 w 264"/>
                  <a:gd name="T23" fmla="*/ 130 h 318"/>
                  <a:gd name="T24" fmla="*/ 169 w 264"/>
                  <a:gd name="T25" fmla="*/ 147 h 318"/>
                  <a:gd name="T26" fmla="*/ 151 w 264"/>
                  <a:gd name="T27" fmla="*/ 99 h 318"/>
                  <a:gd name="T28" fmla="*/ 141 w 264"/>
                  <a:gd name="T29" fmla="*/ 82 h 318"/>
                  <a:gd name="T30" fmla="*/ 113 w 264"/>
                  <a:gd name="T31" fmla="*/ 100 h 318"/>
                  <a:gd name="T32" fmla="*/ 96 w 264"/>
                  <a:gd name="T33" fmla="*/ 114 h 318"/>
                  <a:gd name="T34" fmla="*/ 105 w 264"/>
                  <a:gd name="T35" fmla="*/ 48 h 318"/>
                  <a:gd name="T36" fmla="*/ 116 w 264"/>
                  <a:gd name="T37" fmla="*/ 67 h 318"/>
                  <a:gd name="T38" fmla="*/ 126 w 264"/>
                  <a:gd name="T39" fmla="*/ 3 h 318"/>
                  <a:gd name="T40" fmla="*/ 131 w 264"/>
                  <a:gd name="T41" fmla="*/ 0 h 318"/>
                  <a:gd name="T42" fmla="*/ 143 w 264"/>
                  <a:gd name="T43" fmla="*/ 73 h 318"/>
                  <a:gd name="T44" fmla="*/ 162 w 264"/>
                  <a:gd name="T45" fmla="*/ 41 h 318"/>
                  <a:gd name="T46" fmla="*/ 184 w 264"/>
                  <a:gd name="T47" fmla="*/ 63 h 318"/>
                  <a:gd name="T48" fmla="*/ 207 w 264"/>
                  <a:gd name="T49" fmla="*/ 88 h 318"/>
                  <a:gd name="T50" fmla="*/ 188 w 264"/>
                  <a:gd name="T51" fmla="*/ 95 h 318"/>
                  <a:gd name="T52" fmla="*/ 253 w 264"/>
                  <a:gd name="T53" fmla="*/ 154 h 318"/>
                  <a:gd name="T54" fmla="*/ 181 w 264"/>
                  <a:gd name="T55" fmla="*/ 165 h 318"/>
                  <a:gd name="T56" fmla="*/ 164 w 264"/>
                  <a:gd name="T57" fmla="*/ 196 h 318"/>
                  <a:gd name="T58" fmla="*/ 143 w 264"/>
                  <a:gd name="T59" fmla="*/ 198 h 318"/>
                  <a:gd name="T60" fmla="*/ 159 w 264"/>
                  <a:gd name="T61" fmla="*/ 248 h 318"/>
                  <a:gd name="T62" fmla="*/ 124 w 264"/>
                  <a:gd name="T63" fmla="*/ 238 h 318"/>
                  <a:gd name="T64" fmla="*/ 121 w 264"/>
                  <a:gd name="T65" fmla="*/ 212 h 318"/>
                  <a:gd name="T66" fmla="*/ 50 w 264"/>
                  <a:gd name="T67" fmla="*/ 318 h 318"/>
                  <a:gd name="T68" fmla="*/ 158 w 264"/>
                  <a:gd name="T69" fmla="*/ 127 h 318"/>
                  <a:gd name="T70" fmla="*/ 173 w 264"/>
                  <a:gd name="T71" fmla="*/ 116 h 318"/>
                  <a:gd name="T72" fmla="*/ 158 w 264"/>
                  <a:gd name="T73" fmla="*/ 127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64" h="318">
                    <a:moveTo>
                      <a:pt x="42" y="316"/>
                    </a:moveTo>
                    <a:cubicBezTo>
                      <a:pt x="41" y="304"/>
                      <a:pt x="27" y="292"/>
                      <a:pt x="28" y="281"/>
                    </a:cubicBezTo>
                    <a:cubicBezTo>
                      <a:pt x="23" y="275"/>
                      <a:pt x="20" y="263"/>
                      <a:pt x="16" y="258"/>
                    </a:cubicBezTo>
                    <a:cubicBezTo>
                      <a:pt x="17" y="258"/>
                      <a:pt x="18" y="257"/>
                      <a:pt x="19" y="256"/>
                    </a:cubicBezTo>
                    <a:cubicBezTo>
                      <a:pt x="25" y="262"/>
                      <a:pt x="30" y="267"/>
                      <a:pt x="36" y="273"/>
                    </a:cubicBezTo>
                    <a:cubicBezTo>
                      <a:pt x="39" y="272"/>
                      <a:pt x="44" y="282"/>
                      <a:pt x="52" y="278"/>
                    </a:cubicBezTo>
                    <a:cubicBezTo>
                      <a:pt x="56" y="273"/>
                      <a:pt x="59" y="268"/>
                      <a:pt x="63" y="263"/>
                    </a:cubicBezTo>
                    <a:cubicBezTo>
                      <a:pt x="64" y="262"/>
                      <a:pt x="64" y="263"/>
                      <a:pt x="65" y="263"/>
                    </a:cubicBezTo>
                    <a:cubicBezTo>
                      <a:pt x="65" y="262"/>
                      <a:pt x="65" y="261"/>
                      <a:pt x="65" y="261"/>
                    </a:cubicBezTo>
                    <a:cubicBezTo>
                      <a:pt x="74" y="246"/>
                      <a:pt x="94" y="221"/>
                      <a:pt x="98" y="206"/>
                    </a:cubicBezTo>
                    <a:cubicBezTo>
                      <a:pt x="90" y="197"/>
                      <a:pt x="51" y="201"/>
                      <a:pt x="45" y="206"/>
                    </a:cubicBezTo>
                    <a:cubicBezTo>
                      <a:pt x="45" y="205"/>
                      <a:pt x="44" y="205"/>
                      <a:pt x="43" y="204"/>
                    </a:cubicBezTo>
                    <a:cubicBezTo>
                      <a:pt x="28" y="208"/>
                      <a:pt x="28" y="208"/>
                      <a:pt x="22" y="208"/>
                    </a:cubicBezTo>
                    <a:cubicBezTo>
                      <a:pt x="7" y="201"/>
                      <a:pt x="0" y="168"/>
                      <a:pt x="5" y="157"/>
                    </a:cubicBezTo>
                    <a:cubicBezTo>
                      <a:pt x="8" y="156"/>
                      <a:pt x="8" y="156"/>
                      <a:pt x="23" y="165"/>
                    </a:cubicBezTo>
                    <a:cubicBezTo>
                      <a:pt x="35" y="168"/>
                      <a:pt x="64" y="172"/>
                      <a:pt x="76" y="181"/>
                    </a:cubicBezTo>
                    <a:cubicBezTo>
                      <a:pt x="79" y="177"/>
                      <a:pt x="111" y="191"/>
                      <a:pt x="120" y="189"/>
                    </a:cubicBezTo>
                    <a:cubicBezTo>
                      <a:pt x="129" y="184"/>
                      <a:pt x="142" y="178"/>
                      <a:pt x="147" y="171"/>
                    </a:cubicBezTo>
                    <a:cubicBezTo>
                      <a:pt x="146" y="163"/>
                      <a:pt x="134" y="162"/>
                      <a:pt x="131" y="160"/>
                    </a:cubicBezTo>
                    <a:cubicBezTo>
                      <a:pt x="131" y="161"/>
                      <a:pt x="130" y="162"/>
                      <a:pt x="130" y="162"/>
                    </a:cubicBezTo>
                    <a:cubicBezTo>
                      <a:pt x="117" y="155"/>
                      <a:pt x="89" y="159"/>
                      <a:pt x="86" y="136"/>
                    </a:cubicBezTo>
                    <a:cubicBezTo>
                      <a:pt x="87" y="135"/>
                      <a:pt x="88" y="133"/>
                      <a:pt x="89" y="132"/>
                    </a:cubicBezTo>
                    <a:cubicBezTo>
                      <a:pt x="138" y="150"/>
                      <a:pt x="143" y="151"/>
                      <a:pt x="162" y="158"/>
                    </a:cubicBezTo>
                    <a:cubicBezTo>
                      <a:pt x="181" y="156"/>
                      <a:pt x="208" y="145"/>
                      <a:pt x="221" y="130"/>
                    </a:cubicBezTo>
                    <a:cubicBezTo>
                      <a:pt x="220" y="117"/>
                      <a:pt x="192" y="104"/>
                      <a:pt x="186" y="112"/>
                    </a:cubicBezTo>
                    <a:cubicBezTo>
                      <a:pt x="187" y="128"/>
                      <a:pt x="178" y="137"/>
                      <a:pt x="169" y="147"/>
                    </a:cubicBezTo>
                    <a:cubicBezTo>
                      <a:pt x="150" y="149"/>
                      <a:pt x="144" y="140"/>
                      <a:pt x="137" y="120"/>
                    </a:cubicBezTo>
                    <a:cubicBezTo>
                      <a:pt x="141" y="113"/>
                      <a:pt x="146" y="106"/>
                      <a:pt x="151" y="99"/>
                    </a:cubicBezTo>
                    <a:cubicBezTo>
                      <a:pt x="163" y="93"/>
                      <a:pt x="163" y="93"/>
                      <a:pt x="164" y="90"/>
                    </a:cubicBezTo>
                    <a:cubicBezTo>
                      <a:pt x="157" y="80"/>
                      <a:pt x="149" y="83"/>
                      <a:pt x="141" y="82"/>
                    </a:cubicBezTo>
                    <a:cubicBezTo>
                      <a:pt x="133" y="90"/>
                      <a:pt x="134" y="109"/>
                      <a:pt x="124" y="123"/>
                    </a:cubicBezTo>
                    <a:cubicBezTo>
                      <a:pt x="113" y="127"/>
                      <a:pt x="111" y="106"/>
                      <a:pt x="113" y="100"/>
                    </a:cubicBezTo>
                    <a:cubicBezTo>
                      <a:pt x="112" y="98"/>
                      <a:pt x="110" y="97"/>
                      <a:pt x="109" y="95"/>
                    </a:cubicBezTo>
                    <a:cubicBezTo>
                      <a:pt x="105" y="101"/>
                      <a:pt x="102" y="108"/>
                      <a:pt x="96" y="114"/>
                    </a:cubicBezTo>
                    <a:cubicBezTo>
                      <a:pt x="93" y="110"/>
                      <a:pt x="92" y="107"/>
                      <a:pt x="92" y="104"/>
                    </a:cubicBezTo>
                    <a:cubicBezTo>
                      <a:pt x="96" y="85"/>
                      <a:pt x="101" y="66"/>
                      <a:pt x="105" y="48"/>
                    </a:cubicBezTo>
                    <a:cubicBezTo>
                      <a:pt x="102" y="38"/>
                      <a:pt x="104" y="33"/>
                      <a:pt x="107" y="28"/>
                    </a:cubicBezTo>
                    <a:cubicBezTo>
                      <a:pt x="115" y="37"/>
                      <a:pt x="118" y="50"/>
                      <a:pt x="116" y="67"/>
                    </a:cubicBezTo>
                    <a:cubicBezTo>
                      <a:pt x="117" y="68"/>
                      <a:pt x="118" y="70"/>
                      <a:pt x="119" y="71"/>
                    </a:cubicBezTo>
                    <a:cubicBezTo>
                      <a:pt x="129" y="50"/>
                      <a:pt x="128" y="23"/>
                      <a:pt x="126" y="3"/>
                    </a:cubicBezTo>
                    <a:cubicBezTo>
                      <a:pt x="126" y="2"/>
                      <a:pt x="127" y="1"/>
                      <a:pt x="128" y="0"/>
                    </a:cubicBezTo>
                    <a:cubicBezTo>
                      <a:pt x="129" y="0"/>
                      <a:pt x="130" y="0"/>
                      <a:pt x="131" y="0"/>
                    </a:cubicBezTo>
                    <a:cubicBezTo>
                      <a:pt x="140" y="10"/>
                      <a:pt x="143" y="37"/>
                      <a:pt x="140" y="57"/>
                    </a:cubicBezTo>
                    <a:cubicBezTo>
                      <a:pt x="140" y="65"/>
                      <a:pt x="137" y="64"/>
                      <a:pt x="143" y="73"/>
                    </a:cubicBezTo>
                    <a:cubicBezTo>
                      <a:pt x="150" y="75"/>
                      <a:pt x="156" y="75"/>
                      <a:pt x="161" y="68"/>
                    </a:cubicBezTo>
                    <a:cubicBezTo>
                      <a:pt x="161" y="55"/>
                      <a:pt x="156" y="49"/>
                      <a:pt x="162" y="41"/>
                    </a:cubicBezTo>
                    <a:cubicBezTo>
                      <a:pt x="166" y="45"/>
                      <a:pt x="169" y="49"/>
                      <a:pt x="173" y="53"/>
                    </a:cubicBezTo>
                    <a:cubicBezTo>
                      <a:pt x="173" y="57"/>
                      <a:pt x="180" y="63"/>
                      <a:pt x="184" y="63"/>
                    </a:cubicBezTo>
                    <a:cubicBezTo>
                      <a:pt x="193" y="57"/>
                      <a:pt x="196" y="52"/>
                      <a:pt x="204" y="49"/>
                    </a:cubicBezTo>
                    <a:cubicBezTo>
                      <a:pt x="210" y="59"/>
                      <a:pt x="216" y="74"/>
                      <a:pt x="207" y="88"/>
                    </a:cubicBezTo>
                    <a:cubicBezTo>
                      <a:pt x="200" y="90"/>
                      <a:pt x="192" y="90"/>
                      <a:pt x="189" y="91"/>
                    </a:cubicBezTo>
                    <a:cubicBezTo>
                      <a:pt x="189" y="92"/>
                      <a:pt x="189" y="94"/>
                      <a:pt x="188" y="95"/>
                    </a:cubicBezTo>
                    <a:cubicBezTo>
                      <a:pt x="192" y="99"/>
                      <a:pt x="195" y="98"/>
                      <a:pt x="199" y="97"/>
                    </a:cubicBezTo>
                    <a:cubicBezTo>
                      <a:pt x="221" y="104"/>
                      <a:pt x="264" y="104"/>
                      <a:pt x="253" y="154"/>
                    </a:cubicBezTo>
                    <a:cubicBezTo>
                      <a:pt x="249" y="162"/>
                      <a:pt x="249" y="169"/>
                      <a:pt x="238" y="171"/>
                    </a:cubicBezTo>
                    <a:cubicBezTo>
                      <a:pt x="221" y="166"/>
                      <a:pt x="197" y="154"/>
                      <a:pt x="181" y="165"/>
                    </a:cubicBezTo>
                    <a:cubicBezTo>
                      <a:pt x="181" y="176"/>
                      <a:pt x="191" y="196"/>
                      <a:pt x="175" y="198"/>
                    </a:cubicBezTo>
                    <a:cubicBezTo>
                      <a:pt x="171" y="197"/>
                      <a:pt x="168" y="196"/>
                      <a:pt x="164" y="196"/>
                    </a:cubicBezTo>
                    <a:cubicBezTo>
                      <a:pt x="163" y="197"/>
                      <a:pt x="163" y="198"/>
                      <a:pt x="162" y="198"/>
                    </a:cubicBezTo>
                    <a:cubicBezTo>
                      <a:pt x="157" y="193"/>
                      <a:pt x="149" y="195"/>
                      <a:pt x="143" y="198"/>
                    </a:cubicBezTo>
                    <a:cubicBezTo>
                      <a:pt x="143" y="199"/>
                      <a:pt x="143" y="201"/>
                      <a:pt x="143" y="202"/>
                    </a:cubicBezTo>
                    <a:cubicBezTo>
                      <a:pt x="153" y="211"/>
                      <a:pt x="168" y="230"/>
                      <a:pt x="159" y="248"/>
                    </a:cubicBezTo>
                    <a:cubicBezTo>
                      <a:pt x="149" y="248"/>
                      <a:pt x="142" y="244"/>
                      <a:pt x="133" y="240"/>
                    </a:cubicBezTo>
                    <a:cubicBezTo>
                      <a:pt x="130" y="242"/>
                      <a:pt x="125" y="240"/>
                      <a:pt x="124" y="238"/>
                    </a:cubicBezTo>
                    <a:cubicBezTo>
                      <a:pt x="129" y="231"/>
                      <a:pt x="132" y="223"/>
                      <a:pt x="134" y="218"/>
                    </a:cubicBezTo>
                    <a:cubicBezTo>
                      <a:pt x="127" y="211"/>
                      <a:pt x="127" y="212"/>
                      <a:pt x="121" y="212"/>
                    </a:cubicBezTo>
                    <a:cubicBezTo>
                      <a:pt x="109" y="231"/>
                      <a:pt x="97" y="250"/>
                      <a:pt x="84" y="269"/>
                    </a:cubicBezTo>
                    <a:cubicBezTo>
                      <a:pt x="78" y="281"/>
                      <a:pt x="64" y="314"/>
                      <a:pt x="50" y="318"/>
                    </a:cubicBezTo>
                    <a:cubicBezTo>
                      <a:pt x="44" y="315"/>
                      <a:pt x="44" y="315"/>
                      <a:pt x="42" y="316"/>
                    </a:cubicBezTo>
                    <a:close/>
                    <a:moveTo>
                      <a:pt x="158" y="127"/>
                    </a:moveTo>
                    <a:cubicBezTo>
                      <a:pt x="164" y="133"/>
                      <a:pt x="164" y="133"/>
                      <a:pt x="165" y="133"/>
                    </a:cubicBezTo>
                    <a:cubicBezTo>
                      <a:pt x="169" y="126"/>
                      <a:pt x="171" y="120"/>
                      <a:pt x="173" y="116"/>
                    </a:cubicBezTo>
                    <a:cubicBezTo>
                      <a:pt x="164" y="104"/>
                      <a:pt x="164" y="108"/>
                      <a:pt x="156" y="119"/>
                    </a:cubicBezTo>
                    <a:cubicBezTo>
                      <a:pt x="157" y="122"/>
                      <a:pt x="157" y="124"/>
                      <a:pt x="158" y="127"/>
                    </a:cubicBezTo>
                    <a:close/>
                  </a:path>
                </a:pathLst>
              </a:custGeom>
              <a:solidFill>
                <a:srgbClr val="E60012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sz="1800"/>
              </a:p>
            </p:txBody>
          </p:sp>
          <p:sp>
            <p:nvSpPr>
              <p:cNvPr id="73" name="íṧļide">
                <a:extLst>
                  <a:ext uri="{FF2B5EF4-FFF2-40B4-BE49-F238E27FC236}">
                    <a16:creationId xmlns:a16="http://schemas.microsoft.com/office/drawing/2014/main" id="{AE656C30-9641-4271-B496-C46C6F95199B}"/>
                  </a:ext>
                </a:extLst>
              </p:cNvPr>
              <p:cNvSpPr/>
              <p:nvPr/>
            </p:nvSpPr>
            <p:spPr bwMode="auto">
              <a:xfrm>
                <a:off x="2887663" y="2605088"/>
                <a:ext cx="152400" cy="233363"/>
              </a:xfrm>
              <a:custGeom>
                <a:avLst/>
                <a:gdLst>
                  <a:gd name="T0" fmla="*/ 148 w 194"/>
                  <a:gd name="T1" fmla="*/ 226 h 299"/>
                  <a:gd name="T2" fmla="*/ 145 w 194"/>
                  <a:gd name="T3" fmla="*/ 175 h 299"/>
                  <a:gd name="T4" fmla="*/ 127 w 194"/>
                  <a:gd name="T5" fmla="*/ 196 h 299"/>
                  <a:gd name="T6" fmla="*/ 116 w 194"/>
                  <a:gd name="T7" fmla="*/ 175 h 299"/>
                  <a:gd name="T8" fmla="*/ 87 w 194"/>
                  <a:gd name="T9" fmla="*/ 56 h 299"/>
                  <a:gd name="T10" fmla="*/ 116 w 194"/>
                  <a:gd name="T11" fmla="*/ 122 h 299"/>
                  <a:gd name="T12" fmla="*/ 126 w 194"/>
                  <a:gd name="T13" fmla="*/ 164 h 299"/>
                  <a:gd name="T14" fmla="*/ 129 w 194"/>
                  <a:gd name="T15" fmla="*/ 43 h 299"/>
                  <a:gd name="T16" fmla="*/ 157 w 194"/>
                  <a:gd name="T17" fmla="*/ 43 h 299"/>
                  <a:gd name="T18" fmla="*/ 170 w 194"/>
                  <a:gd name="T19" fmla="*/ 77 h 299"/>
                  <a:gd name="T20" fmla="*/ 177 w 194"/>
                  <a:gd name="T21" fmla="*/ 95 h 299"/>
                  <a:gd name="T22" fmla="*/ 173 w 194"/>
                  <a:gd name="T23" fmla="*/ 274 h 299"/>
                  <a:gd name="T24" fmla="*/ 78 w 194"/>
                  <a:gd name="T25" fmla="*/ 242 h 299"/>
                  <a:gd name="T26" fmla="*/ 80 w 194"/>
                  <a:gd name="T27" fmla="*/ 196 h 299"/>
                  <a:gd name="T28" fmla="*/ 96 w 194"/>
                  <a:gd name="T29" fmla="*/ 156 h 299"/>
                  <a:gd name="T30" fmla="*/ 78 w 194"/>
                  <a:gd name="T31" fmla="*/ 164 h 299"/>
                  <a:gd name="T32" fmla="*/ 85 w 194"/>
                  <a:gd name="T33" fmla="*/ 100 h 299"/>
                  <a:gd name="T34" fmla="*/ 58 w 194"/>
                  <a:gd name="T35" fmla="*/ 90 h 299"/>
                  <a:gd name="T36" fmla="*/ 3 w 194"/>
                  <a:gd name="T37" fmla="*/ 174 h 299"/>
                  <a:gd name="T38" fmla="*/ 25 w 194"/>
                  <a:gd name="T39" fmla="*/ 185 h 299"/>
                  <a:gd name="T40" fmla="*/ 62 w 194"/>
                  <a:gd name="T41" fmla="*/ 197 h 299"/>
                  <a:gd name="T42" fmla="*/ 54 w 194"/>
                  <a:gd name="T43" fmla="*/ 185 h 299"/>
                  <a:gd name="T44" fmla="*/ 37 w 194"/>
                  <a:gd name="T45" fmla="*/ 216 h 299"/>
                  <a:gd name="T46" fmla="*/ 48 w 194"/>
                  <a:gd name="T47" fmla="*/ 245 h 299"/>
                  <a:gd name="T48" fmla="*/ 68 w 194"/>
                  <a:gd name="T49" fmla="*/ 238 h 299"/>
                  <a:gd name="T50" fmla="*/ 17 w 194"/>
                  <a:gd name="T51" fmla="*/ 96 h 299"/>
                  <a:gd name="T52" fmla="*/ 61 w 194"/>
                  <a:gd name="T53" fmla="*/ 59 h 299"/>
                  <a:gd name="T54" fmla="*/ 79 w 194"/>
                  <a:gd name="T55" fmla="*/ 14 h 299"/>
                  <a:gd name="T56" fmla="*/ 31 w 194"/>
                  <a:gd name="T57" fmla="*/ 70 h 299"/>
                  <a:gd name="T58" fmla="*/ 24 w 194"/>
                  <a:gd name="T59" fmla="*/ 84 h 299"/>
                  <a:gd name="T60" fmla="*/ 21 w 194"/>
                  <a:gd name="T61" fmla="*/ 90 h 299"/>
                  <a:gd name="T62" fmla="*/ 20 w 194"/>
                  <a:gd name="T63" fmla="*/ 93 h 299"/>
                  <a:gd name="T64" fmla="*/ 17 w 194"/>
                  <a:gd name="T65" fmla="*/ 96 h 2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94" h="299">
                    <a:moveTo>
                      <a:pt x="161" y="299"/>
                    </a:moveTo>
                    <a:cubicBezTo>
                      <a:pt x="152" y="275"/>
                      <a:pt x="152" y="251"/>
                      <a:pt x="148" y="226"/>
                    </a:cubicBezTo>
                    <a:cubicBezTo>
                      <a:pt x="149" y="225"/>
                      <a:pt x="150" y="225"/>
                      <a:pt x="151" y="225"/>
                    </a:cubicBezTo>
                    <a:cubicBezTo>
                      <a:pt x="149" y="208"/>
                      <a:pt x="147" y="192"/>
                      <a:pt x="145" y="175"/>
                    </a:cubicBezTo>
                    <a:cubicBezTo>
                      <a:pt x="144" y="175"/>
                      <a:pt x="143" y="175"/>
                      <a:pt x="143" y="175"/>
                    </a:cubicBezTo>
                    <a:cubicBezTo>
                      <a:pt x="137" y="180"/>
                      <a:pt x="132" y="190"/>
                      <a:pt x="127" y="196"/>
                    </a:cubicBezTo>
                    <a:cubicBezTo>
                      <a:pt x="122" y="197"/>
                      <a:pt x="118" y="198"/>
                      <a:pt x="115" y="199"/>
                    </a:cubicBezTo>
                    <a:cubicBezTo>
                      <a:pt x="110" y="194"/>
                      <a:pt x="115" y="178"/>
                      <a:pt x="116" y="175"/>
                    </a:cubicBezTo>
                    <a:cubicBezTo>
                      <a:pt x="117" y="148"/>
                      <a:pt x="106" y="130"/>
                      <a:pt x="108" y="106"/>
                    </a:cubicBezTo>
                    <a:cubicBezTo>
                      <a:pt x="105" y="83"/>
                      <a:pt x="85" y="80"/>
                      <a:pt x="87" y="56"/>
                    </a:cubicBezTo>
                    <a:cubicBezTo>
                      <a:pt x="96" y="50"/>
                      <a:pt x="102" y="60"/>
                      <a:pt x="112" y="69"/>
                    </a:cubicBezTo>
                    <a:cubicBezTo>
                      <a:pt x="118" y="85"/>
                      <a:pt x="114" y="104"/>
                      <a:pt x="116" y="122"/>
                    </a:cubicBezTo>
                    <a:cubicBezTo>
                      <a:pt x="121" y="129"/>
                      <a:pt x="127" y="138"/>
                      <a:pt x="128" y="153"/>
                    </a:cubicBezTo>
                    <a:cubicBezTo>
                      <a:pt x="126" y="158"/>
                      <a:pt x="126" y="158"/>
                      <a:pt x="126" y="164"/>
                    </a:cubicBezTo>
                    <a:cubicBezTo>
                      <a:pt x="132" y="163"/>
                      <a:pt x="137" y="154"/>
                      <a:pt x="141" y="148"/>
                    </a:cubicBezTo>
                    <a:cubicBezTo>
                      <a:pt x="138" y="112"/>
                      <a:pt x="134" y="75"/>
                      <a:pt x="129" y="43"/>
                    </a:cubicBezTo>
                    <a:cubicBezTo>
                      <a:pt x="123" y="40"/>
                      <a:pt x="122" y="15"/>
                      <a:pt x="125" y="11"/>
                    </a:cubicBezTo>
                    <a:cubicBezTo>
                      <a:pt x="146" y="7"/>
                      <a:pt x="151" y="16"/>
                      <a:pt x="157" y="43"/>
                    </a:cubicBezTo>
                    <a:cubicBezTo>
                      <a:pt x="157" y="60"/>
                      <a:pt x="152" y="101"/>
                      <a:pt x="159" y="114"/>
                    </a:cubicBezTo>
                    <a:cubicBezTo>
                      <a:pt x="166" y="113"/>
                      <a:pt x="169" y="84"/>
                      <a:pt x="170" y="77"/>
                    </a:cubicBezTo>
                    <a:cubicBezTo>
                      <a:pt x="170" y="77"/>
                      <a:pt x="171" y="77"/>
                      <a:pt x="172" y="77"/>
                    </a:cubicBezTo>
                    <a:cubicBezTo>
                      <a:pt x="173" y="87"/>
                      <a:pt x="174" y="86"/>
                      <a:pt x="177" y="95"/>
                    </a:cubicBezTo>
                    <a:cubicBezTo>
                      <a:pt x="194" y="102"/>
                      <a:pt x="170" y="135"/>
                      <a:pt x="164" y="142"/>
                    </a:cubicBezTo>
                    <a:cubicBezTo>
                      <a:pt x="162" y="183"/>
                      <a:pt x="172" y="229"/>
                      <a:pt x="173" y="274"/>
                    </a:cubicBezTo>
                    <a:cubicBezTo>
                      <a:pt x="172" y="286"/>
                      <a:pt x="169" y="295"/>
                      <a:pt x="161" y="299"/>
                    </a:cubicBezTo>
                    <a:close/>
                    <a:moveTo>
                      <a:pt x="78" y="242"/>
                    </a:moveTo>
                    <a:cubicBezTo>
                      <a:pt x="81" y="240"/>
                      <a:pt x="83" y="238"/>
                      <a:pt x="86" y="236"/>
                    </a:cubicBezTo>
                    <a:cubicBezTo>
                      <a:pt x="84" y="222"/>
                      <a:pt x="82" y="209"/>
                      <a:pt x="80" y="196"/>
                    </a:cubicBezTo>
                    <a:cubicBezTo>
                      <a:pt x="82" y="182"/>
                      <a:pt x="90" y="168"/>
                      <a:pt x="94" y="156"/>
                    </a:cubicBezTo>
                    <a:cubicBezTo>
                      <a:pt x="95" y="156"/>
                      <a:pt x="96" y="156"/>
                      <a:pt x="96" y="156"/>
                    </a:cubicBezTo>
                    <a:cubicBezTo>
                      <a:pt x="96" y="147"/>
                      <a:pt x="101" y="138"/>
                      <a:pt x="100" y="129"/>
                    </a:cubicBezTo>
                    <a:cubicBezTo>
                      <a:pt x="93" y="133"/>
                      <a:pt x="86" y="164"/>
                      <a:pt x="78" y="164"/>
                    </a:cubicBezTo>
                    <a:cubicBezTo>
                      <a:pt x="75" y="138"/>
                      <a:pt x="79" y="129"/>
                      <a:pt x="85" y="107"/>
                    </a:cubicBezTo>
                    <a:cubicBezTo>
                      <a:pt x="85" y="105"/>
                      <a:pt x="85" y="103"/>
                      <a:pt x="85" y="100"/>
                    </a:cubicBezTo>
                    <a:cubicBezTo>
                      <a:pt x="74" y="90"/>
                      <a:pt x="75" y="82"/>
                      <a:pt x="61" y="85"/>
                    </a:cubicBezTo>
                    <a:cubicBezTo>
                      <a:pt x="60" y="87"/>
                      <a:pt x="59" y="89"/>
                      <a:pt x="58" y="90"/>
                    </a:cubicBezTo>
                    <a:cubicBezTo>
                      <a:pt x="57" y="120"/>
                      <a:pt x="39" y="129"/>
                      <a:pt x="26" y="149"/>
                    </a:cubicBezTo>
                    <a:cubicBezTo>
                      <a:pt x="23" y="153"/>
                      <a:pt x="5" y="169"/>
                      <a:pt x="3" y="174"/>
                    </a:cubicBezTo>
                    <a:cubicBezTo>
                      <a:pt x="2" y="175"/>
                      <a:pt x="1" y="175"/>
                      <a:pt x="0" y="175"/>
                    </a:cubicBezTo>
                    <a:cubicBezTo>
                      <a:pt x="2" y="185"/>
                      <a:pt x="14" y="187"/>
                      <a:pt x="25" y="185"/>
                    </a:cubicBezTo>
                    <a:cubicBezTo>
                      <a:pt x="36" y="172"/>
                      <a:pt x="44" y="151"/>
                      <a:pt x="56" y="137"/>
                    </a:cubicBezTo>
                    <a:cubicBezTo>
                      <a:pt x="59" y="155"/>
                      <a:pt x="60" y="176"/>
                      <a:pt x="62" y="197"/>
                    </a:cubicBezTo>
                    <a:cubicBezTo>
                      <a:pt x="60" y="199"/>
                      <a:pt x="58" y="200"/>
                      <a:pt x="56" y="201"/>
                    </a:cubicBezTo>
                    <a:cubicBezTo>
                      <a:pt x="55" y="196"/>
                      <a:pt x="54" y="191"/>
                      <a:pt x="54" y="185"/>
                    </a:cubicBezTo>
                    <a:cubicBezTo>
                      <a:pt x="52" y="185"/>
                      <a:pt x="51" y="185"/>
                      <a:pt x="50" y="186"/>
                    </a:cubicBezTo>
                    <a:cubicBezTo>
                      <a:pt x="45" y="196"/>
                      <a:pt x="41" y="206"/>
                      <a:pt x="37" y="216"/>
                    </a:cubicBezTo>
                    <a:cubicBezTo>
                      <a:pt x="37" y="223"/>
                      <a:pt x="37" y="240"/>
                      <a:pt x="43" y="247"/>
                    </a:cubicBezTo>
                    <a:cubicBezTo>
                      <a:pt x="44" y="246"/>
                      <a:pt x="46" y="245"/>
                      <a:pt x="48" y="245"/>
                    </a:cubicBezTo>
                    <a:cubicBezTo>
                      <a:pt x="54" y="239"/>
                      <a:pt x="57" y="221"/>
                      <a:pt x="65" y="223"/>
                    </a:cubicBezTo>
                    <a:cubicBezTo>
                      <a:pt x="66" y="228"/>
                      <a:pt x="67" y="233"/>
                      <a:pt x="68" y="238"/>
                    </a:cubicBezTo>
                    <a:cubicBezTo>
                      <a:pt x="72" y="239"/>
                      <a:pt x="75" y="241"/>
                      <a:pt x="78" y="242"/>
                    </a:cubicBezTo>
                    <a:close/>
                    <a:moveTo>
                      <a:pt x="17" y="96"/>
                    </a:moveTo>
                    <a:cubicBezTo>
                      <a:pt x="20" y="95"/>
                      <a:pt x="31" y="90"/>
                      <a:pt x="32" y="85"/>
                    </a:cubicBezTo>
                    <a:cubicBezTo>
                      <a:pt x="42" y="76"/>
                      <a:pt x="51" y="67"/>
                      <a:pt x="61" y="59"/>
                    </a:cubicBezTo>
                    <a:cubicBezTo>
                      <a:pt x="79" y="52"/>
                      <a:pt x="79" y="51"/>
                      <a:pt x="83" y="49"/>
                    </a:cubicBezTo>
                    <a:cubicBezTo>
                      <a:pt x="87" y="35"/>
                      <a:pt x="84" y="23"/>
                      <a:pt x="79" y="14"/>
                    </a:cubicBezTo>
                    <a:cubicBezTo>
                      <a:pt x="71" y="12"/>
                      <a:pt x="68" y="0"/>
                      <a:pt x="68" y="19"/>
                    </a:cubicBezTo>
                    <a:cubicBezTo>
                      <a:pt x="55" y="34"/>
                      <a:pt x="42" y="52"/>
                      <a:pt x="31" y="70"/>
                    </a:cubicBezTo>
                    <a:cubicBezTo>
                      <a:pt x="30" y="74"/>
                      <a:pt x="27" y="78"/>
                      <a:pt x="24" y="82"/>
                    </a:cubicBezTo>
                    <a:cubicBezTo>
                      <a:pt x="24" y="82"/>
                      <a:pt x="24" y="83"/>
                      <a:pt x="24" y="84"/>
                    </a:cubicBezTo>
                    <a:cubicBezTo>
                      <a:pt x="23" y="84"/>
                      <a:pt x="23" y="84"/>
                      <a:pt x="22" y="84"/>
                    </a:cubicBezTo>
                    <a:cubicBezTo>
                      <a:pt x="22" y="86"/>
                      <a:pt x="21" y="88"/>
                      <a:pt x="21" y="90"/>
                    </a:cubicBezTo>
                    <a:cubicBezTo>
                      <a:pt x="20" y="91"/>
                      <a:pt x="20" y="91"/>
                      <a:pt x="19" y="91"/>
                    </a:cubicBezTo>
                    <a:cubicBezTo>
                      <a:pt x="19" y="91"/>
                      <a:pt x="19" y="92"/>
                      <a:pt x="20" y="93"/>
                    </a:cubicBezTo>
                    <a:cubicBezTo>
                      <a:pt x="19" y="93"/>
                      <a:pt x="18" y="93"/>
                      <a:pt x="17" y="93"/>
                    </a:cubicBezTo>
                    <a:cubicBezTo>
                      <a:pt x="17" y="94"/>
                      <a:pt x="17" y="95"/>
                      <a:pt x="17" y="96"/>
                    </a:cubicBezTo>
                    <a:close/>
                  </a:path>
                </a:pathLst>
              </a:custGeom>
              <a:solidFill>
                <a:srgbClr val="E60012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sz="1800"/>
              </a:p>
            </p:txBody>
          </p:sp>
          <p:sp>
            <p:nvSpPr>
              <p:cNvPr id="74" name="íṩḻíḓe">
                <a:extLst>
                  <a:ext uri="{FF2B5EF4-FFF2-40B4-BE49-F238E27FC236}">
                    <a16:creationId xmlns:a16="http://schemas.microsoft.com/office/drawing/2014/main" id="{8BAED339-58FD-40F4-95A0-128CA78CF52C}"/>
                  </a:ext>
                </a:extLst>
              </p:cNvPr>
              <p:cNvSpPr/>
              <p:nvPr/>
            </p:nvSpPr>
            <p:spPr bwMode="auto">
              <a:xfrm>
                <a:off x="2519363" y="2747963"/>
                <a:ext cx="141288" cy="239713"/>
              </a:xfrm>
              <a:custGeom>
                <a:avLst/>
                <a:gdLst>
                  <a:gd name="T0" fmla="*/ 160 w 179"/>
                  <a:gd name="T1" fmla="*/ 305 h 307"/>
                  <a:gd name="T2" fmla="*/ 144 w 179"/>
                  <a:gd name="T3" fmla="*/ 283 h 307"/>
                  <a:gd name="T4" fmla="*/ 126 w 179"/>
                  <a:gd name="T5" fmla="*/ 244 h 307"/>
                  <a:gd name="T6" fmla="*/ 122 w 179"/>
                  <a:gd name="T7" fmla="*/ 242 h 307"/>
                  <a:gd name="T8" fmla="*/ 121 w 179"/>
                  <a:gd name="T9" fmla="*/ 235 h 307"/>
                  <a:gd name="T10" fmla="*/ 97 w 179"/>
                  <a:gd name="T11" fmla="*/ 281 h 307"/>
                  <a:gd name="T12" fmla="*/ 72 w 179"/>
                  <a:gd name="T13" fmla="*/ 294 h 307"/>
                  <a:gd name="T14" fmla="*/ 93 w 179"/>
                  <a:gd name="T15" fmla="*/ 185 h 307"/>
                  <a:gd name="T16" fmla="*/ 45 w 179"/>
                  <a:gd name="T17" fmla="*/ 279 h 307"/>
                  <a:gd name="T18" fmla="*/ 34 w 179"/>
                  <a:gd name="T19" fmla="*/ 281 h 307"/>
                  <a:gd name="T20" fmla="*/ 17 w 179"/>
                  <a:gd name="T21" fmla="*/ 275 h 307"/>
                  <a:gd name="T22" fmla="*/ 46 w 179"/>
                  <a:gd name="T23" fmla="*/ 232 h 307"/>
                  <a:gd name="T24" fmla="*/ 74 w 179"/>
                  <a:gd name="T25" fmla="*/ 155 h 307"/>
                  <a:gd name="T26" fmla="*/ 49 w 179"/>
                  <a:gd name="T27" fmla="*/ 197 h 307"/>
                  <a:gd name="T28" fmla="*/ 35 w 179"/>
                  <a:gd name="T29" fmla="*/ 194 h 307"/>
                  <a:gd name="T30" fmla="*/ 19 w 179"/>
                  <a:gd name="T31" fmla="*/ 158 h 307"/>
                  <a:gd name="T32" fmla="*/ 54 w 179"/>
                  <a:gd name="T33" fmla="*/ 153 h 307"/>
                  <a:gd name="T34" fmla="*/ 57 w 179"/>
                  <a:gd name="T35" fmla="*/ 143 h 307"/>
                  <a:gd name="T36" fmla="*/ 53 w 179"/>
                  <a:gd name="T37" fmla="*/ 118 h 307"/>
                  <a:gd name="T38" fmla="*/ 64 w 179"/>
                  <a:gd name="T39" fmla="*/ 90 h 307"/>
                  <a:gd name="T40" fmla="*/ 0 w 179"/>
                  <a:gd name="T41" fmla="*/ 131 h 307"/>
                  <a:gd name="T42" fmla="*/ 24 w 179"/>
                  <a:gd name="T43" fmla="*/ 66 h 307"/>
                  <a:gd name="T44" fmla="*/ 36 w 179"/>
                  <a:gd name="T45" fmla="*/ 43 h 307"/>
                  <a:gd name="T46" fmla="*/ 57 w 179"/>
                  <a:gd name="T47" fmla="*/ 40 h 307"/>
                  <a:gd name="T48" fmla="*/ 93 w 179"/>
                  <a:gd name="T49" fmla="*/ 34 h 307"/>
                  <a:gd name="T50" fmla="*/ 73 w 179"/>
                  <a:gd name="T51" fmla="*/ 107 h 307"/>
                  <a:gd name="T52" fmla="*/ 88 w 179"/>
                  <a:gd name="T53" fmla="*/ 59 h 307"/>
                  <a:gd name="T54" fmla="*/ 119 w 179"/>
                  <a:gd name="T55" fmla="*/ 61 h 307"/>
                  <a:gd name="T56" fmla="*/ 111 w 179"/>
                  <a:gd name="T57" fmla="*/ 115 h 307"/>
                  <a:gd name="T58" fmla="*/ 154 w 179"/>
                  <a:gd name="T59" fmla="*/ 87 h 307"/>
                  <a:gd name="T60" fmla="*/ 155 w 179"/>
                  <a:gd name="T61" fmla="*/ 158 h 307"/>
                  <a:gd name="T62" fmla="*/ 146 w 179"/>
                  <a:gd name="T63" fmla="*/ 228 h 307"/>
                  <a:gd name="T64" fmla="*/ 89 w 179"/>
                  <a:gd name="T65" fmla="*/ 260 h 307"/>
                  <a:gd name="T66" fmla="*/ 105 w 179"/>
                  <a:gd name="T67" fmla="*/ 205 h 307"/>
                  <a:gd name="T68" fmla="*/ 88 w 179"/>
                  <a:gd name="T69" fmla="*/ 252 h 307"/>
                  <a:gd name="T70" fmla="*/ 89 w 179"/>
                  <a:gd name="T71" fmla="*/ 260 h 307"/>
                  <a:gd name="T72" fmla="*/ 133 w 179"/>
                  <a:gd name="T73" fmla="*/ 179 h 307"/>
                  <a:gd name="T74" fmla="*/ 118 w 179"/>
                  <a:gd name="T75" fmla="*/ 173 h 307"/>
                  <a:gd name="T76" fmla="*/ 115 w 179"/>
                  <a:gd name="T77" fmla="*/ 159 h 307"/>
                  <a:gd name="T78" fmla="*/ 106 w 179"/>
                  <a:gd name="T79" fmla="*/ 155 h 307"/>
                  <a:gd name="T80" fmla="*/ 102 w 179"/>
                  <a:gd name="T81" fmla="*/ 143 h 307"/>
                  <a:gd name="T82" fmla="*/ 87 w 179"/>
                  <a:gd name="T83" fmla="*/ 112 h 307"/>
                  <a:gd name="T84" fmla="*/ 74 w 179"/>
                  <a:gd name="T85" fmla="*/ 47 h 307"/>
                  <a:gd name="T86" fmla="*/ 78 w 179"/>
                  <a:gd name="T87" fmla="*/ 36 h 307"/>
                  <a:gd name="T88" fmla="*/ 73 w 179"/>
                  <a:gd name="T89" fmla="*/ 23 h 307"/>
                  <a:gd name="T90" fmla="*/ 71 w 179"/>
                  <a:gd name="T91" fmla="*/ 47 h 307"/>
                  <a:gd name="T92" fmla="*/ 74 w 179"/>
                  <a:gd name="T93" fmla="*/ 47 h 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79" h="307">
                    <a:moveTo>
                      <a:pt x="168" y="307"/>
                    </a:moveTo>
                    <a:cubicBezTo>
                      <a:pt x="165" y="306"/>
                      <a:pt x="165" y="306"/>
                      <a:pt x="160" y="305"/>
                    </a:cubicBezTo>
                    <a:cubicBezTo>
                      <a:pt x="155" y="297"/>
                      <a:pt x="150" y="289"/>
                      <a:pt x="146" y="281"/>
                    </a:cubicBezTo>
                    <a:cubicBezTo>
                      <a:pt x="145" y="282"/>
                      <a:pt x="144" y="282"/>
                      <a:pt x="144" y="283"/>
                    </a:cubicBezTo>
                    <a:cubicBezTo>
                      <a:pt x="138" y="268"/>
                      <a:pt x="133" y="261"/>
                      <a:pt x="127" y="250"/>
                    </a:cubicBezTo>
                    <a:cubicBezTo>
                      <a:pt x="128" y="248"/>
                      <a:pt x="126" y="245"/>
                      <a:pt x="126" y="244"/>
                    </a:cubicBezTo>
                    <a:cubicBezTo>
                      <a:pt x="125" y="245"/>
                      <a:pt x="125" y="245"/>
                      <a:pt x="124" y="246"/>
                    </a:cubicBezTo>
                    <a:cubicBezTo>
                      <a:pt x="123" y="245"/>
                      <a:pt x="123" y="243"/>
                      <a:pt x="122" y="242"/>
                    </a:cubicBezTo>
                    <a:cubicBezTo>
                      <a:pt x="122" y="241"/>
                      <a:pt x="123" y="240"/>
                      <a:pt x="123" y="240"/>
                    </a:cubicBezTo>
                    <a:cubicBezTo>
                      <a:pt x="122" y="238"/>
                      <a:pt x="121" y="237"/>
                      <a:pt x="121" y="235"/>
                    </a:cubicBezTo>
                    <a:cubicBezTo>
                      <a:pt x="110" y="247"/>
                      <a:pt x="103" y="266"/>
                      <a:pt x="95" y="279"/>
                    </a:cubicBezTo>
                    <a:cubicBezTo>
                      <a:pt x="96" y="280"/>
                      <a:pt x="96" y="280"/>
                      <a:pt x="97" y="281"/>
                    </a:cubicBezTo>
                    <a:cubicBezTo>
                      <a:pt x="87" y="292"/>
                      <a:pt x="85" y="298"/>
                      <a:pt x="75" y="300"/>
                    </a:cubicBezTo>
                    <a:cubicBezTo>
                      <a:pt x="74" y="298"/>
                      <a:pt x="73" y="296"/>
                      <a:pt x="72" y="294"/>
                    </a:cubicBezTo>
                    <a:cubicBezTo>
                      <a:pt x="76" y="268"/>
                      <a:pt x="83" y="226"/>
                      <a:pt x="96" y="208"/>
                    </a:cubicBezTo>
                    <a:cubicBezTo>
                      <a:pt x="99" y="196"/>
                      <a:pt x="97" y="193"/>
                      <a:pt x="93" y="185"/>
                    </a:cubicBezTo>
                    <a:cubicBezTo>
                      <a:pt x="81" y="196"/>
                      <a:pt x="77" y="216"/>
                      <a:pt x="69" y="230"/>
                    </a:cubicBezTo>
                    <a:cubicBezTo>
                      <a:pt x="70" y="242"/>
                      <a:pt x="52" y="271"/>
                      <a:pt x="45" y="279"/>
                    </a:cubicBezTo>
                    <a:cubicBezTo>
                      <a:pt x="42" y="280"/>
                      <a:pt x="38" y="281"/>
                      <a:pt x="35" y="282"/>
                    </a:cubicBezTo>
                    <a:cubicBezTo>
                      <a:pt x="35" y="282"/>
                      <a:pt x="34" y="282"/>
                      <a:pt x="34" y="281"/>
                    </a:cubicBezTo>
                    <a:cubicBezTo>
                      <a:pt x="28" y="284"/>
                      <a:pt x="25" y="283"/>
                      <a:pt x="22" y="283"/>
                    </a:cubicBezTo>
                    <a:cubicBezTo>
                      <a:pt x="20" y="280"/>
                      <a:pt x="19" y="278"/>
                      <a:pt x="17" y="275"/>
                    </a:cubicBezTo>
                    <a:cubicBezTo>
                      <a:pt x="41" y="243"/>
                      <a:pt x="42" y="240"/>
                      <a:pt x="47" y="235"/>
                    </a:cubicBezTo>
                    <a:cubicBezTo>
                      <a:pt x="47" y="234"/>
                      <a:pt x="46" y="233"/>
                      <a:pt x="46" y="232"/>
                    </a:cubicBezTo>
                    <a:cubicBezTo>
                      <a:pt x="58" y="223"/>
                      <a:pt x="74" y="191"/>
                      <a:pt x="84" y="175"/>
                    </a:cubicBezTo>
                    <a:cubicBezTo>
                      <a:pt x="76" y="158"/>
                      <a:pt x="76" y="158"/>
                      <a:pt x="74" y="155"/>
                    </a:cubicBezTo>
                    <a:cubicBezTo>
                      <a:pt x="67" y="166"/>
                      <a:pt x="67" y="170"/>
                      <a:pt x="68" y="184"/>
                    </a:cubicBezTo>
                    <a:cubicBezTo>
                      <a:pt x="61" y="203"/>
                      <a:pt x="63" y="200"/>
                      <a:pt x="49" y="197"/>
                    </a:cubicBezTo>
                    <a:cubicBezTo>
                      <a:pt x="48" y="198"/>
                      <a:pt x="47" y="198"/>
                      <a:pt x="46" y="199"/>
                    </a:cubicBezTo>
                    <a:cubicBezTo>
                      <a:pt x="43" y="193"/>
                      <a:pt x="36" y="200"/>
                      <a:pt x="35" y="194"/>
                    </a:cubicBezTo>
                    <a:cubicBezTo>
                      <a:pt x="36" y="191"/>
                      <a:pt x="36" y="191"/>
                      <a:pt x="39" y="187"/>
                    </a:cubicBezTo>
                    <a:cubicBezTo>
                      <a:pt x="36" y="173"/>
                      <a:pt x="22" y="167"/>
                      <a:pt x="19" y="158"/>
                    </a:cubicBezTo>
                    <a:cubicBezTo>
                      <a:pt x="26" y="151"/>
                      <a:pt x="39" y="154"/>
                      <a:pt x="51" y="157"/>
                    </a:cubicBezTo>
                    <a:cubicBezTo>
                      <a:pt x="52" y="156"/>
                      <a:pt x="53" y="154"/>
                      <a:pt x="54" y="153"/>
                    </a:cubicBezTo>
                    <a:cubicBezTo>
                      <a:pt x="54" y="151"/>
                      <a:pt x="54" y="149"/>
                      <a:pt x="54" y="147"/>
                    </a:cubicBezTo>
                    <a:cubicBezTo>
                      <a:pt x="55" y="145"/>
                      <a:pt x="56" y="144"/>
                      <a:pt x="57" y="143"/>
                    </a:cubicBezTo>
                    <a:cubicBezTo>
                      <a:pt x="61" y="145"/>
                      <a:pt x="63" y="145"/>
                      <a:pt x="67" y="142"/>
                    </a:cubicBezTo>
                    <a:cubicBezTo>
                      <a:pt x="62" y="134"/>
                      <a:pt x="58" y="126"/>
                      <a:pt x="53" y="118"/>
                    </a:cubicBezTo>
                    <a:cubicBezTo>
                      <a:pt x="56" y="109"/>
                      <a:pt x="57" y="112"/>
                      <a:pt x="65" y="107"/>
                    </a:cubicBezTo>
                    <a:cubicBezTo>
                      <a:pt x="64" y="101"/>
                      <a:pt x="64" y="96"/>
                      <a:pt x="64" y="90"/>
                    </a:cubicBezTo>
                    <a:cubicBezTo>
                      <a:pt x="57" y="83"/>
                      <a:pt x="31" y="133"/>
                      <a:pt x="29" y="135"/>
                    </a:cubicBezTo>
                    <a:cubicBezTo>
                      <a:pt x="17" y="147"/>
                      <a:pt x="8" y="144"/>
                      <a:pt x="0" y="131"/>
                    </a:cubicBezTo>
                    <a:cubicBezTo>
                      <a:pt x="5" y="118"/>
                      <a:pt x="50" y="88"/>
                      <a:pt x="47" y="79"/>
                    </a:cubicBezTo>
                    <a:cubicBezTo>
                      <a:pt x="37" y="77"/>
                      <a:pt x="30" y="71"/>
                      <a:pt x="24" y="66"/>
                    </a:cubicBezTo>
                    <a:cubicBezTo>
                      <a:pt x="13" y="62"/>
                      <a:pt x="5" y="61"/>
                      <a:pt x="1" y="50"/>
                    </a:cubicBezTo>
                    <a:cubicBezTo>
                      <a:pt x="8" y="41"/>
                      <a:pt x="26" y="35"/>
                      <a:pt x="36" y="43"/>
                    </a:cubicBezTo>
                    <a:cubicBezTo>
                      <a:pt x="49" y="73"/>
                      <a:pt x="49" y="74"/>
                      <a:pt x="50" y="77"/>
                    </a:cubicBezTo>
                    <a:cubicBezTo>
                      <a:pt x="65" y="64"/>
                      <a:pt x="58" y="63"/>
                      <a:pt x="57" y="40"/>
                    </a:cubicBezTo>
                    <a:cubicBezTo>
                      <a:pt x="52" y="28"/>
                      <a:pt x="50" y="5"/>
                      <a:pt x="63" y="2"/>
                    </a:cubicBezTo>
                    <a:cubicBezTo>
                      <a:pt x="77" y="10"/>
                      <a:pt x="94" y="0"/>
                      <a:pt x="93" y="34"/>
                    </a:cubicBezTo>
                    <a:cubicBezTo>
                      <a:pt x="85" y="49"/>
                      <a:pt x="81" y="61"/>
                      <a:pt x="73" y="73"/>
                    </a:cubicBezTo>
                    <a:cubicBezTo>
                      <a:pt x="71" y="81"/>
                      <a:pt x="69" y="98"/>
                      <a:pt x="73" y="107"/>
                    </a:cubicBezTo>
                    <a:cubicBezTo>
                      <a:pt x="85" y="102"/>
                      <a:pt x="87" y="122"/>
                      <a:pt x="95" y="88"/>
                    </a:cubicBezTo>
                    <a:cubicBezTo>
                      <a:pt x="92" y="80"/>
                      <a:pt x="87" y="64"/>
                      <a:pt x="88" y="59"/>
                    </a:cubicBezTo>
                    <a:cubicBezTo>
                      <a:pt x="92" y="57"/>
                      <a:pt x="96" y="55"/>
                      <a:pt x="103" y="59"/>
                    </a:cubicBezTo>
                    <a:cubicBezTo>
                      <a:pt x="107" y="58"/>
                      <a:pt x="113" y="54"/>
                      <a:pt x="119" y="61"/>
                    </a:cubicBezTo>
                    <a:cubicBezTo>
                      <a:pt x="119" y="69"/>
                      <a:pt x="113" y="83"/>
                      <a:pt x="111" y="90"/>
                    </a:cubicBezTo>
                    <a:cubicBezTo>
                      <a:pt x="111" y="98"/>
                      <a:pt x="111" y="107"/>
                      <a:pt x="111" y="115"/>
                    </a:cubicBezTo>
                    <a:cubicBezTo>
                      <a:pt x="112" y="116"/>
                      <a:pt x="113" y="116"/>
                      <a:pt x="114" y="117"/>
                    </a:cubicBezTo>
                    <a:cubicBezTo>
                      <a:pt x="122" y="98"/>
                      <a:pt x="133" y="49"/>
                      <a:pt x="154" y="87"/>
                    </a:cubicBezTo>
                    <a:cubicBezTo>
                      <a:pt x="147" y="98"/>
                      <a:pt x="123" y="152"/>
                      <a:pt x="124" y="157"/>
                    </a:cubicBezTo>
                    <a:cubicBezTo>
                      <a:pt x="129" y="161"/>
                      <a:pt x="144" y="157"/>
                      <a:pt x="155" y="158"/>
                    </a:cubicBezTo>
                    <a:cubicBezTo>
                      <a:pt x="157" y="176"/>
                      <a:pt x="141" y="190"/>
                      <a:pt x="136" y="206"/>
                    </a:cubicBezTo>
                    <a:cubicBezTo>
                      <a:pt x="139" y="213"/>
                      <a:pt x="142" y="221"/>
                      <a:pt x="146" y="228"/>
                    </a:cubicBezTo>
                    <a:cubicBezTo>
                      <a:pt x="156" y="246"/>
                      <a:pt x="179" y="280"/>
                      <a:pt x="168" y="307"/>
                    </a:cubicBezTo>
                    <a:close/>
                    <a:moveTo>
                      <a:pt x="89" y="260"/>
                    </a:moveTo>
                    <a:cubicBezTo>
                      <a:pt x="95" y="252"/>
                      <a:pt x="107" y="227"/>
                      <a:pt x="111" y="216"/>
                    </a:cubicBezTo>
                    <a:cubicBezTo>
                      <a:pt x="109" y="212"/>
                      <a:pt x="107" y="209"/>
                      <a:pt x="105" y="205"/>
                    </a:cubicBezTo>
                    <a:cubicBezTo>
                      <a:pt x="98" y="219"/>
                      <a:pt x="93" y="236"/>
                      <a:pt x="87" y="249"/>
                    </a:cubicBezTo>
                    <a:cubicBezTo>
                      <a:pt x="87" y="250"/>
                      <a:pt x="87" y="251"/>
                      <a:pt x="88" y="252"/>
                    </a:cubicBezTo>
                    <a:cubicBezTo>
                      <a:pt x="87" y="254"/>
                      <a:pt x="87" y="255"/>
                      <a:pt x="86" y="257"/>
                    </a:cubicBezTo>
                    <a:cubicBezTo>
                      <a:pt x="87" y="258"/>
                      <a:pt x="88" y="259"/>
                      <a:pt x="89" y="260"/>
                    </a:cubicBezTo>
                    <a:close/>
                    <a:moveTo>
                      <a:pt x="128" y="188"/>
                    </a:moveTo>
                    <a:cubicBezTo>
                      <a:pt x="130" y="185"/>
                      <a:pt x="131" y="182"/>
                      <a:pt x="133" y="179"/>
                    </a:cubicBezTo>
                    <a:cubicBezTo>
                      <a:pt x="128" y="173"/>
                      <a:pt x="124" y="172"/>
                      <a:pt x="121" y="170"/>
                    </a:cubicBezTo>
                    <a:cubicBezTo>
                      <a:pt x="120" y="171"/>
                      <a:pt x="119" y="172"/>
                      <a:pt x="118" y="173"/>
                    </a:cubicBezTo>
                    <a:cubicBezTo>
                      <a:pt x="118" y="179"/>
                      <a:pt x="121" y="185"/>
                      <a:pt x="128" y="188"/>
                    </a:cubicBezTo>
                    <a:close/>
                    <a:moveTo>
                      <a:pt x="115" y="159"/>
                    </a:moveTo>
                    <a:cubicBezTo>
                      <a:pt x="120" y="149"/>
                      <a:pt x="130" y="128"/>
                      <a:pt x="128" y="116"/>
                    </a:cubicBezTo>
                    <a:cubicBezTo>
                      <a:pt x="118" y="127"/>
                      <a:pt x="112" y="142"/>
                      <a:pt x="106" y="155"/>
                    </a:cubicBezTo>
                    <a:cubicBezTo>
                      <a:pt x="109" y="159"/>
                      <a:pt x="108" y="159"/>
                      <a:pt x="115" y="159"/>
                    </a:cubicBezTo>
                    <a:close/>
                    <a:moveTo>
                      <a:pt x="102" y="143"/>
                    </a:moveTo>
                    <a:cubicBezTo>
                      <a:pt x="105" y="137"/>
                      <a:pt x="107" y="133"/>
                      <a:pt x="107" y="125"/>
                    </a:cubicBezTo>
                    <a:cubicBezTo>
                      <a:pt x="97" y="102"/>
                      <a:pt x="101" y="103"/>
                      <a:pt x="87" y="112"/>
                    </a:cubicBezTo>
                    <a:cubicBezTo>
                      <a:pt x="87" y="122"/>
                      <a:pt x="93" y="137"/>
                      <a:pt x="102" y="143"/>
                    </a:cubicBezTo>
                    <a:close/>
                    <a:moveTo>
                      <a:pt x="74" y="47"/>
                    </a:moveTo>
                    <a:cubicBezTo>
                      <a:pt x="76" y="44"/>
                      <a:pt x="78" y="42"/>
                      <a:pt x="80" y="39"/>
                    </a:cubicBezTo>
                    <a:cubicBezTo>
                      <a:pt x="79" y="38"/>
                      <a:pt x="79" y="37"/>
                      <a:pt x="78" y="36"/>
                    </a:cubicBezTo>
                    <a:cubicBezTo>
                      <a:pt x="79" y="35"/>
                      <a:pt x="79" y="34"/>
                      <a:pt x="80" y="32"/>
                    </a:cubicBezTo>
                    <a:cubicBezTo>
                      <a:pt x="77" y="27"/>
                      <a:pt x="75" y="25"/>
                      <a:pt x="73" y="23"/>
                    </a:cubicBezTo>
                    <a:cubicBezTo>
                      <a:pt x="71" y="25"/>
                      <a:pt x="70" y="26"/>
                      <a:pt x="69" y="27"/>
                    </a:cubicBezTo>
                    <a:cubicBezTo>
                      <a:pt x="69" y="33"/>
                      <a:pt x="68" y="41"/>
                      <a:pt x="71" y="47"/>
                    </a:cubicBezTo>
                    <a:cubicBezTo>
                      <a:pt x="72" y="47"/>
                      <a:pt x="72" y="46"/>
                      <a:pt x="73" y="46"/>
                    </a:cubicBezTo>
                    <a:cubicBezTo>
                      <a:pt x="73" y="46"/>
                      <a:pt x="73" y="47"/>
                      <a:pt x="74" y="47"/>
                    </a:cubicBezTo>
                    <a:close/>
                  </a:path>
                </a:pathLst>
              </a:custGeom>
              <a:solidFill>
                <a:srgbClr val="E60012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sz="1800"/>
              </a:p>
            </p:txBody>
          </p:sp>
          <p:sp>
            <p:nvSpPr>
              <p:cNvPr id="75" name="îsļíḑe">
                <a:extLst>
                  <a:ext uri="{FF2B5EF4-FFF2-40B4-BE49-F238E27FC236}">
                    <a16:creationId xmlns:a16="http://schemas.microsoft.com/office/drawing/2014/main" id="{29C15443-070D-43F7-8B1D-9E490C078990}"/>
                  </a:ext>
                </a:extLst>
              </p:cNvPr>
              <p:cNvSpPr/>
              <p:nvPr/>
            </p:nvSpPr>
            <p:spPr bwMode="auto">
              <a:xfrm>
                <a:off x="2944813" y="3798888"/>
                <a:ext cx="292100" cy="53975"/>
              </a:xfrm>
              <a:custGeom>
                <a:avLst/>
                <a:gdLst>
                  <a:gd name="T0" fmla="*/ 30 w 374"/>
                  <a:gd name="T1" fmla="*/ 68 h 70"/>
                  <a:gd name="T2" fmla="*/ 6 w 374"/>
                  <a:gd name="T3" fmla="*/ 68 h 70"/>
                  <a:gd name="T4" fmla="*/ 14 w 374"/>
                  <a:gd name="T5" fmla="*/ 25 h 70"/>
                  <a:gd name="T6" fmla="*/ 33 w 374"/>
                  <a:gd name="T7" fmla="*/ 1 h 70"/>
                  <a:gd name="T8" fmla="*/ 39 w 374"/>
                  <a:gd name="T9" fmla="*/ 1 h 70"/>
                  <a:gd name="T10" fmla="*/ 85 w 374"/>
                  <a:gd name="T11" fmla="*/ 46 h 70"/>
                  <a:gd name="T12" fmla="*/ 78 w 374"/>
                  <a:gd name="T13" fmla="*/ 68 h 70"/>
                  <a:gd name="T14" fmla="*/ 57 w 374"/>
                  <a:gd name="T15" fmla="*/ 63 h 70"/>
                  <a:gd name="T16" fmla="*/ 55 w 374"/>
                  <a:gd name="T17" fmla="*/ 1 h 70"/>
                  <a:gd name="T18" fmla="*/ 69 w 374"/>
                  <a:gd name="T19" fmla="*/ 57 h 70"/>
                  <a:gd name="T20" fmla="*/ 72 w 374"/>
                  <a:gd name="T21" fmla="*/ 51 h 70"/>
                  <a:gd name="T22" fmla="*/ 121 w 374"/>
                  <a:gd name="T23" fmla="*/ 1 h 70"/>
                  <a:gd name="T24" fmla="*/ 108 w 374"/>
                  <a:gd name="T25" fmla="*/ 40 h 70"/>
                  <a:gd name="T26" fmla="*/ 91 w 374"/>
                  <a:gd name="T27" fmla="*/ 68 h 70"/>
                  <a:gd name="T28" fmla="*/ 104 w 374"/>
                  <a:gd name="T29" fmla="*/ 25 h 70"/>
                  <a:gd name="T30" fmla="*/ 121 w 374"/>
                  <a:gd name="T31" fmla="*/ 1 h 70"/>
                  <a:gd name="T32" fmla="*/ 144 w 374"/>
                  <a:gd name="T33" fmla="*/ 68 h 70"/>
                  <a:gd name="T34" fmla="*/ 138 w 374"/>
                  <a:gd name="T35" fmla="*/ 68 h 70"/>
                  <a:gd name="T36" fmla="*/ 150 w 374"/>
                  <a:gd name="T37" fmla="*/ 1 h 70"/>
                  <a:gd name="T38" fmla="*/ 139 w 374"/>
                  <a:gd name="T39" fmla="*/ 44 h 70"/>
                  <a:gd name="T40" fmla="*/ 190 w 374"/>
                  <a:gd name="T41" fmla="*/ 68 h 70"/>
                  <a:gd name="T42" fmla="*/ 172 w 374"/>
                  <a:gd name="T43" fmla="*/ 68 h 70"/>
                  <a:gd name="T44" fmla="*/ 172 w 374"/>
                  <a:gd name="T45" fmla="*/ 1 h 70"/>
                  <a:gd name="T46" fmla="*/ 190 w 374"/>
                  <a:gd name="T47" fmla="*/ 1 h 70"/>
                  <a:gd name="T48" fmla="*/ 234 w 374"/>
                  <a:gd name="T49" fmla="*/ 19 h 70"/>
                  <a:gd name="T50" fmla="*/ 230 w 374"/>
                  <a:gd name="T51" fmla="*/ 13 h 70"/>
                  <a:gd name="T52" fmla="*/ 230 w 374"/>
                  <a:gd name="T53" fmla="*/ 57 h 70"/>
                  <a:gd name="T54" fmla="*/ 234 w 374"/>
                  <a:gd name="T55" fmla="*/ 50 h 70"/>
                  <a:gd name="T56" fmla="*/ 247 w 374"/>
                  <a:gd name="T57" fmla="*/ 44 h 70"/>
                  <a:gd name="T58" fmla="*/ 232 w 374"/>
                  <a:gd name="T59" fmla="*/ 70 h 70"/>
                  <a:gd name="T60" fmla="*/ 216 w 374"/>
                  <a:gd name="T61" fmla="*/ 45 h 70"/>
                  <a:gd name="T62" fmla="*/ 219 w 374"/>
                  <a:gd name="T63" fmla="*/ 7 h 70"/>
                  <a:gd name="T64" fmla="*/ 241 w 374"/>
                  <a:gd name="T65" fmla="*/ 3 h 70"/>
                  <a:gd name="T66" fmla="*/ 247 w 374"/>
                  <a:gd name="T67" fmla="*/ 31 h 70"/>
                  <a:gd name="T68" fmla="*/ 270 w 374"/>
                  <a:gd name="T69" fmla="*/ 68 h 70"/>
                  <a:gd name="T70" fmla="*/ 266 w 374"/>
                  <a:gd name="T71" fmla="*/ 68 h 70"/>
                  <a:gd name="T72" fmla="*/ 266 w 374"/>
                  <a:gd name="T73" fmla="*/ 1 h 70"/>
                  <a:gd name="T74" fmla="*/ 270 w 374"/>
                  <a:gd name="T75" fmla="*/ 1 h 70"/>
                  <a:gd name="T76" fmla="*/ 302 w 374"/>
                  <a:gd name="T77" fmla="*/ 68 h 70"/>
                  <a:gd name="T78" fmla="*/ 302 w 374"/>
                  <a:gd name="T79" fmla="*/ 1 h 70"/>
                  <a:gd name="T80" fmla="*/ 326 w 374"/>
                  <a:gd name="T81" fmla="*/ 68 h 70"/>
                  <a:gd name="T82" fmla="*/ 308 w 374"/>
                  <a:gd name="T83" fmla="*/ 68 h 70"/>
                  <a:gd name="T84" fmla="*/ 326 w 374"/>
                  <a:gd name="T85" fmla="*/ 32 h 70"/>
                  <a:gd name="T86" fmla="*/ 366 w 374"/>
                  <a:gd name="T87" fmla="*/ 1 h 70"/>
                  <a:gd name="T88" fmla="*/ 360 w 374"/>
                  <a:gd name="T89" fmla="*/ 56 h 70"/>
                  <a:gd name="T90" fmla="*/ 340 w 374"/>
                  <a:gd name="T91" fmla="*/ 68 h 70"/>
                  <a:gd name="T92" fmla="*/ 359 w 374"/>
                  <a:gd name="T93" fmla="*/ 44 h 70"/>
                  <a:gd name="T94" fmla="*/ 359 w 374"/>
                  <a:gd name="T95" fmla="*/ 44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374" h="70">
                    <a:moveTo>
                      <a:pt x="52" y="1"/>
                    </a:moveTo>
                    <a:cubicBezTo>
                      <a:pt x="46" y="68"/>
                      <a:pt x="46" y="68"/>
                      <a:pt x="46" y="68"/>
                    </a:cubicBezTo>
                    <a:cubicBezTo>
                      <a:pt x="30" y="68"/>
                      <a:pt x="30" y="68"/>
                      <a:pt x="30" y="68"/>
                    </a:cubicBezTo>
                    <a:cubicBezTo>
                      <a:pt x="28" y="58"/>
                      <a:pt x="27" y="46"/>
                      <a:pt x="26" y="33"/>
                    </a:cubicBezTo>
                    <a:cubicBezTo>
                      <a:pt x="25" y="39"/>
                      <a:pt x="24" y="51"/>
                      <a:pt x="22" y="68"/>
                    </a:cubicBezTo>
                    <a:cubicBezTo>
                      <a:pt x="6" y="68"/>
                      <a:pt x="6" y="68"/>
                      <a:pt x="6" y="68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2" y="1"/>
                      <a:pt x="12" y="1"/>
                      <a:pt x="12" y="1"/>
                    </a:cubicBezTo>
                    <a:cubicBezTo>
                      <a:pt x="14" y="25"/>
                      <a:pt x="14" y="25"/>
                      <a:pt x="14" y="25"/>
                    </a:cubicBezTo>
                    <a:cubicBezTo>
                      <a:pt x="15" y="47"/>
                      <a:pt x="15" y="47"/>
                      <a:pt x="15" y="47"/>
                    </a:cubicBezTo>
                    <a:cubicBezTo>
                      <a:pt x="16" y="36"/>
                      <a:pt x="17" y="20"/>
                      <a:pt x="19" y="1"/>
                    </a:cubicBezTo>
                    <a:cubicBezTo>
                      <a:pt x="33" y="1"/>
                      <a:pt x="33" y="1"/>
                      <a:pt x="33" y="1"/>
                    </a:cubicBezTo>
                    <a:cubicBezTo>
                      <a:pt x="33" y="3"/>
                      <a:pt x="33" y="11"/>
                      <a:pt x="34" y="24"/>
                    </a:cubicBezTo>
                    <a:cubicBezTo>
                      <a:pt x="35" y="49"/>
                      <a:pt x="35" y="49"/>
                      <a:pt x="35" y="49"/>
                    </a:cubicBezTo>
                    <a:cubicBezTo>
                      <a:pt x="36" y="33"/>
                      <a:pt x="37" y="17"/>
                      <a:pt x="39" y="1"/>
                    </a:cubicBezTo>
                    <a:cubicBezTo>
                      <a:pt x="52" y="1"/>
                      <a:pt x="52" y="1"/>
                      <a:pt x="52" y="1"/>
                    </a:cubicBezTo>
                    <a:close/>
                    <a:moveTo>
                      <a:pt x="85" y="1"/>
                    </a:moveTo>
                    <a:cubicBezTo>
                      <a:pt x="85" y="46"/>
                      <a:pt x="85" y="46"/>
                      <a:pt x="85" y="46"/>
                    </a:cubicBezTo>
                    <a:cubicBezTo>
                      <a:pt x="85" y="51"/>
                      <a:pt x="85" y="55"/>
                      <a:pt x="85" y="57"/>
                    </a:cubicBezTo>
                    <a:cubicBezTo>
                      <a:pt x="85" y="59"/>
                      <a:pt x="84" y="61"/>
                      <a:pt x="83" y="63"/>
                    </a:cubicBezTo>
                    <a:cubicBezTo>
                      <a:pt x="81" y="65"/>
                      <a:pt x="80" y="67"/>
                      <a:pt x="78" y="68"/>
                    </a:cubicBezTo>
                    <a:cubicBezTo>
                      <a:pt x="76" y="69"/>
                      <a:pt x="73" y="70"/>
                      <a:pt x="71" y="70"/>
                    </a:cubicBezTo>
                    <a:cubicBezTo>
                      <a:pt x="68" y="70"/>
                      <a:pt x="65" y="69"/>
                      <a:pt x="63" y="68"/>
                    </a:cubicBezTo>
                    <a:cubicBezTo>
                      <a:pt x="60" y="66"/>
                      <a:pt x="59" y="65"/>
                      <a:pt x="57" y="63"/>
                    </a:cubicBezTo>
                    <a:cubicBezTo>
                      <a:pt x="56" y="60"/>
                      <a:pt x="56" y="58"/>
                      <a:pt x="55" y="56"/>
                    </a:cubicBezTo>
                    <a:cubicBezTo>
                      <a:pt x="55" y="54"/>
                      <a:pt x="55" y="49"/>
                      <a:pt x="55" y="41"/>
                    </a:cubicBezTo>
                    <a:cubicBezTo>
                      <a:pt x="55" y="1"/>
                      <a:pt x="55" y="1"/>
                      <a:pt x="55" y="1"/>
                    </a:cubicBezTo>
                    <a:cubicBezTo>
                      <a:pt x="68" y="1"/>
                      <a:pt x="68" y="1"/>
                      <a:pt x="68" y="1"/>
                    </a:cubicBezTo>
                    <a:cubicBezTo>
                      <a:pt x="68" y="52"/>
                      <a:pt x="68" y="52"/>
                      <a:pt x="68" y="52"/>
                    </a:cubicBezTo>
                    <a:cubicBezTo>
                      <a:pt x="68" y="54"/>
                      <a:pt x="68" y="56"/>
                      <a:pt x="69" y="57"/>
                    </a:cubicBezTo>
                    <a:cubicBezTo>
                      <a:pt x="69" y="58"/>
                      <a:pt x="69" y="58"/>
                      <a:pt x="70" y="58"/>
                    </a:cubicBezTo>
                    <a:cubicBezTo>
                      <a:pt x="71" y="58"/>
                      <a:pt x="71" y="58"/>
                      <a:pt x="72" y="57"/>
                    </a:cubicBezTo>
                    <a:cubicBezTo>
                      <a:pt x="72" y="56"/>
                      <a:pt x="72" y="54"/>
                      <a:pt x="72" y="51"/>
                    </a:cubicBezTo>
                    <a:cubicBezTo>
                      <a:pt x="72" y="1"/>
                      <a:pt x="72" y="1"/>
                      <a:pt x="72" y="1"/>
                    </a:cubicBezTo>
                    <a:cubicBezTo>
                      <a:pt x="85" y="1"/>
                      <a:pt x="85" y="1"/>
                      <a:pt x="85" y="1"/>
                    </a:cubicBezTo>
                    <a:close/>
                    <a:moveTo>
                      <a:pt x="121" y="1"/>
                    </a:moveTo>
                    <a:cubicBezTo>
                      <a:pt x="121" y="68"/>
                      <a:pt x="121" y="68"/>
                      <a:pt x="121" y="68"/>
                    </a:cubicBezTo>
                    <a:cubicBezTo>
                      <a:pt x="108" y="68"/>
                      <a:pt x="108" y="68"/>
                      <a:pt x="108" y="68"/>
                    </a:cubicBezTo>
                    <a:cubicBezTo>
                      <a:pt x="108" y="40"/>
                      <a:pt x="108" y="40"/>
                      <a:pt x="108" y="40"/>
                    </a:cubicBezTo>
                    <a:cubicBezTo>
                      <a:pt x="104" y="40"/>
                      <a:pt x="104" y="40"/>
                      <a:pt x="104" y="40"/>
                    </a:cubicBezTo>
                    <a:cubicBezTo>
                      <a:pt x="104" y="68"/>
                      <a:pt x="104" y="68"/>
                      <a:pt x="104" y="68"/>
                    </a:cubicBezTo>
                    <a:cubicBezTo>
                      <a:pt x="91" y="68"/>
                      <a:pt x="91" y="68"/>
                      <a:pt x="91" y="68"/>
                    </a:cubicBezTo>
                    <a:cubicBezTo>
                      <a:pt x="91" y="1"/>
                      <a:pt x="91" y="1"/>
                      <a:pt x="91" y="1"/>
                    </a:cubicBezTo>
                    <a:cubicBezTo>
                      <a:pt x="104" y="1"/>
                      <a:pt x="104" y="1"/>
                      <a:pt x="104" y="1"/>
                    </a:cubicBezTo>
                    <a:cubicBezTo>
                      <a:pt x="104" y="25"/>
                      <a:pt x="104" y="25"/>
                      <a:pt x="104" y="25"/>
                    </a:cubicBezTo>
                    <a:cubicBezTo>
                      <a:pt x="108" y="25"/>
                      <a:pt x="108" y="25"/>
                      <a:pt x="108" y="25"/>
                    </a:cubicBezTo>
                    <a:cubicBezTo>
                      <a:pt x="108" y="1"/>
                      <a:pt x="108" y="1"/>
                      <a:pt x="108" y="1"/>
                    </a:cubicBezTo>
                    <a:cubicBezTo>
                      <a:pt x="121" y="1"/>
                      <a:pt x="121" y="1"/>
                      <a:pt x="121" y="1"/>
                    </a:cubicBezTo>
                    <a:close/>
                    <a:moveTo>
                      <a:pt x="150" y="1"/>
                    </a:moveTo>
                    <a:cubicBezTo>
                      <a:pt x="158" y="68"/>
                      <a:pt x="158" y="68"/>
                      <a:pt x="158" y="68"/>
                    </a:cubicBezTo>
                    <a:cubicBezTo>
                      <a:pt x="144" y="68"/>
                      <a:pt x="144" y="68"/>
                      <a:pt x="144" y="68"/>
                    </a:cubicBezTo>
                    <a:cubicBezTo>
                      <a:pt x="143" y="56"/>
                      <a:pt x="143" y="56"/>
                      <a:pt x="143" y="56"/>
                    </a:cubicBezTo>
                    <a:cubicBezTo>
                      <a:pt x="139" y="56"/>
                      <a:pt x="139" y="56"/>
                      <a:pt x="139" y="56"/>
                    </a:cubicBezTo>
                    <a:cubicBezTo>
                      <a:pt x="138" y="68"/>
                      <a:pt x="138" y="68"/>
                      <a:pt x="138" y="68"/>
                    </a:cubicBezTo>
                    <a:cubicBezTo>
                      <a:pt x="124" y="68"/>
                      <a:pt x="124" y="68"/>
                      <a:pt x="124" y="68"/>
                    </a:cubicBezTo>
                    <a:cubicBezTo>
                      <a:pt x="131" y="1"/>
                      <a:pt x="131" y="1"/>
                      <a:pt x="131" y="1"/>
                    </a:cubicBezTo>
                    <a:cubicBezTo>
                      <a:pt x="150" y="1"/>
                      <a:pt x="150" y="1"/>
                      <a:pt x="150" y="1"/>
                    </a:cubicBezTo>
                    <a:close/>
                    <a:moveTo>
                      <a:pt x="143" y="44"/>
                    </a:moveTo>
                    <a:cubicBezTo>
                      <a:pt x="142" y="37"/>
                      <a:pt x="142" y="28"/>
                      <a:pt x="141" y="16"/>
                    </a:cubicBezTo>
                    <a:cubicBezTo>
                      <a:pt x="140" y="29"/>
                      <a:pt x="139" y="39"/>
                      <a:pt x="139" y="44"/>
                    </a:cubicBezTo>
                    <a:cubicBezTo>
                      <a:pt x="143" y="44"/>
                      <a:pt x="143" y="44"/>
                      <a:pt x="143" y="44"/>
                    </a:cubicBezTo>
                    <a:close/>
                    <a:moveTo>
                      <a:pt x="190" y="1"/>
                    </a:moveTo>
                    <a:cubicBezTo>
                      <a:pt x="190" y="68"/>
                      <a:pt x="190" y="68"/>
                      <a:pt x="190" y="68"/>
                    </a:cubicBezTo>
                    <a:cubicBezTo>
                      <a:pt x="178" y="68"/>
                      <a:pt x="178" y="68"/>
                      <a:pt x="178" y="68"/>
                    </a:cubicBezTo>
                    <a:cubicBezTo>
                      <a:pt x="172" y="38"/>
                      <a:pt x="172" y="38"/>
                      <a:pt x="172" y="38"/>
                    </a:cubicBezTo>
                    <a:cubicBezTo>
                      <a:pt x="172" y="68"/>
                      <a:pt x="172" y="68"/>
                      <a:pt x="172" y="68"/>
                    </a:cubicBezTo>
                    <a:cubicBezTo>
                      <a:pt x="161" y="68"/>
                      <a:pt x="161" y="68"/>
                      <a:pt x="161" y="68"/>
                    </a:cubicBezTo>
                    <a:cubicBezTo>
                      <a:pt x="161" y="1"/>
                      <a:pt x="161" y="1"/>
                      <a:pt x="161" y="1"/>
                    </a:cubicBezTo>
                    <a:cubicBezTo>
                      <a:pt x="172" y="1"/>
                      <a:pt x="172" y="1"/>
                      <a:pt x="172" y="1"/>
                    </a:cubicBezTo>
                    <a:cubicBezTo>
                      <a:pt x="179" y="32"/>
                      <a:pt x="179" y="32"/>
                      <a:pt x="179" y="32"/>
                    </a:cubicBezTo>
                    <a:cubicBezTo>
                      <a:pt x="179" y="1"/>
                      <a:pt x="179" y="1"/>
                      <a:pt x="179" y="1"/>
                    </a:cubicBezTo>
                    <a:cubicBezTo>
                      <a:pt x="190" y="1"/>
                      <a:pt x="190" y="1"/>
                      <a:pt x="190" y="1"/>
                    </a:cubicBezTo>
                    <a:close/>
                    <a:moveTo>
                      <a:pt x="247" y="31"/>
                    </a:moveTo>
                    <a:cubicBezTo>
                      <a:pt x="234" y="31"/>
                      <a:pt x="234" y="31"/>
                      <a:pt x="234" y="31"/>
                    </a:cubicBezTo>
                    <a:cubicBezTo>
                      <a:pt x="234" y="19"/>
                      <a:pt x="234" y="19"/>
                      <a:pt x="234" y="19"/>
                    </a:cubicBezTo>
                    <a:cubicBezTo>
                      <a:pt x="234" y="16"/>
                      <a:pt x="234" y="13"/>
                      <a:pt x="234" y="13"/>
                    </a:cubicBezTo>
                    <a:cubicBezTo>
                      <a:pt x="233" y="12"/>
                      <a:pt x="233" y="11"/>
                      <a:pt x="232" y="11"/>
                    </a:cubicBezTo>
                    <a:cubicBezTo>
                      <a:pt x="231" y="11"/>
                      <a:pt x="230" y="12"/>
                      <a:pt x="230" y="13"/>
                    </a:cubicBezTo>
                    <a:cubicBezTo>
                      <a:pt x="229" y="14"/>
                      <a:pt x="229" y="16"/>
                      <a:pt x="229" y="20"/>
                    </a:cubicBezTo>
                    <a:cubicBezTo>
                      <a:pt x="229" y="51"/>
                      <a:pt x="229" y="51"/>
                      <a:pt x="229" y="51"/>
                    </a:cubicBezTo>
                    <a:cubicBezTo>
                      <a:pt x="229" y="54"/>
                      <a:pt x="229" y="56"/>
                      <a:pt x="230" y="57"/>
                    </a:cubicBezTo>
                    <a:cubicBezTo>
                      <a:pt x="230" y="58"/>
                      <a:pt x="231" y="58"/>
                      <a:pt x="232" y="58"/>
                    </a:cubicBezTo>
                    <a:cubicBezTo>
                      <a:pt x="233" y="58"/>
                      <a:pt x="233" y="58"/>
                      <a:pt x="234" y="57"/>
                    </a:cubicBezTo>
                    <a:cubicBezTo>
                      <a:pt x="234" y="56"/>
                      <a:pt x="234" y="54"/>
                      <a:pt x="234" y="50"/>
                    </a:cubicBezTo>
                    <a:cubicBezTo>
                      <a:pt x="234" y="42"/>
                      <a:pt x="234" y="42"/>
                      <a:pt x="234" y="42"/>
                    </a:cubicBezTo>
                    <a:cubicBezTo>
                      <a:pt x="247" y="42"/>
                      <a:pt x="247" y="42"/>
                      <a:pt x="247" y="42"/>
                    </a:cubicBezTo>
                    <a:cubicBezTo>
                      <a:pt x="247" y="44"/>
                      <a:pt x="247" y="44"/>
                      <a:pt x="247" y="44"/>
                    </a:cubicBezTo>
                    <a:cubicBezTo>
                      <a:pt x="247" y="51"/>
                      <a:pt x="247" y="56"/>
                      <a:pt x="246" y="59"/>
                    </a:cubicBezTo>
                    <a:cubicBezTo>
                      <a:pt x="245" y="62"/>
                      <a:pt x="244" y="64"/>
                      <a:pt x="241" y="66"/>
                    </a:cubicBezTo>
                    <a:cubicBezTo>
                      <a:pt x="239" y="69"/>
                      <a:pt x="235" y="70"/>
                      <a:pt x="232" y="70"/>
                    </a:cubicBezTo>
                    <a:cubicBezTo>
                      <a:pt x="228" y="70"/>
                      <a:pt x="225" y="69"/>
                      <a:pt x="222" y="67"/>
                    </a:cubicBezTo>
                    <a:cubicBezTo>
                      <a:pt x="220" y="65"/>
                      <a:pt x="218" y="63"/>
                      <a:pt x="217" y="59"/>
                    </a:cubicBezTo>
                    <a:cubicBezTo>
                      <a:pt x="216" y="56"/>
                      <a:pt x="216" y="51"/>
                      <a:pt x="216" y="45"/>
                    </a:cubicBezTo>
                    <a:cubicBezTo>
                      <a:pt x="216" y="25"/>
                      <a:pt x="216" y="25"/>
                      <a:pt x="216" y="25"/>
                    </a:cubicBezTo>
                    <a:cubicBezTo>
                      <a:pt x="216" y="20"/>
                      <a:pt x="216" y="17"/>
                      <a:pt x="216" y="14"/>
                    </a:cubicBezTo>
                    <a:cubicBezTo>
                      <a:pt x="217" y="12"/>
                      <a:pt x="217" y="9"/>
                      <a:pt x="219" y="7"/>
                    </a:cubicBezTo>
                    <a:cubicBezTo>
                      <a:pt x="220" y="5"/>
                      <a:pt x="222" y="3"/>
                      <a:pt x="224" y="2"/>
                    </a:cubicBezTo>
                    <a:cubicBezTo>
                      <a:pt x="226" y="1"/>
                      <a:pt x="229" y="0"/>
                      <a:pt x="231" y="0"/>
                    </a:cubicBezTo>
                    <a:cubicBezTo>
                      <a:pt x="235" y="0"/>
                      <a:pt x="238" y="1"/>
                      <a:pt x="241" y="3"/>
                    </a:cubicBezTo>
                    <a:cubicBezTo>
                      <a:pt x="244" y="5"/>
                      <a:pt x="245" y="7"/>
                      <a:pt x="246" y="10"/>
                    </a:cubicBezTo>
                    <a:cubicBezTo>
                      <a:pt x="247" y="13"/>
                      <a:pt x="247" y="18"/>
                      <a:pt x="247" y="24"/>
                    </a:cubicBezTo>
                    <a:cubicBezTo>
                      <a:pt x="247" y="31"/>
                      <a:pt x="247" y="31"/>
                      <a:pt x="247" y="31"/>
                    </a:cubicBezTo>
                    <a:close/>
                    <a:moveTo>
                      <a:pt x="283" y="1"/>
                    </a:moveTo>
                    <a:cubicBezTo>
                      <a:pt x="283" y="68"/>
                      <a:pt x="283" y="68"/>
                      <a:pt x="283" y="68"/>
                    </a:cubicBezTo>
                    <a:cubicBezTo>
                      <a:pt x="270" y="68"/>
                      <a:pt x="270" y="68"/>
                      <a:pt x="270" y="68"/>
                    </a:cubicBezTo>
                    <a:cubicBezTo>
                      <a:pt x="270" y="40"/>
                      <a:pt x="270" y="40"/>
                      <a:pt x="270" y="40"/>
                    </a:cubicBezTo>
                    <a:cubicBezTo>
                      <a:pt x="266" y="40"/>
                      <a:pt x="266" y="40"/>
                      <a:pt x="266" y="40"/>
                    </a:cubicBezTo>
                    <a:cubicBezTo>
                      <a:pt x="266" y="68"/>
                      <a:pt x="266" y="68"/>
                      <a:pt x="266" y="68"/>
                    </a:cubicBezTo>
                    <a:cubicBezTo>
                      <a:pt x="253" y="68"/>
                      <a:pt x="253" y="68"/>
                      <a:pt x="253" y="68"/>
                    </a:cubicBezTo>
                    <a:cubicBezTo>
                      <a:pt x="253" y="1"/>
                      <a:pt x="253" y="1"/>
                      <a:pt x="253" y="1"/>
                    </a:cubicBezTo>
                    <a:cubicBezTo>
                      <a:pt x="266" y="1"/>
                      <a:pt x="266" y="1"/>
                      <a:pt x="266" y="1"/>
                    </a:cubicBezTo>
                    <a:cubicBezTo>
                      <a:pt x="266" y="25"/>
                      <a:pt x="266" y="25"/>
                      <a:pt x="266" y="25"/>
                    </a:cubicBezTo>
                    <a:cubicBezTo>
                      <a:pt x="270" y="25"/>
                      <a:pt x="270" y="25"/>
                      <a:pt x="270" y="25"/>
                    </a:cubicBezTo>
                    <a:cubicBezTo>
                      <a:pt x="270" y="1"/>
                      <a:pt x="270" y="1"/>
                      <a:pt x="270" y="1"/>
                    </a:cubicBezTo>
                    <a:cubicBezTo>
                      <a:pt x="283" y="1"/>
                      <a:pt x="283" y="1"/>
                      <a:pt x="283" y="1"/>
                    </a:cubicBezTo>
                    <a:close/>
                    <a:moveTo>
                      <a:pt x="302" y="1"/>
                    </a:moveTo>
                    <a:cubicBezTo>
                      <a:pt x="302" y="68"/>
                      <a:pt x="302" y="68"/>
                      <a:pt x="302" y="68"/>
                    </a:cubicBezTo>
                    <a:cubicBezTo>
                      <a:pt x="289" y="68"/>
                      <a:pt x="289" y="68"/>
                      <a:pt x="289" y="68"/>
                    </a:cubicBezTo>
                    <a:cubicBezTo>
                      <a:pt x="289" y="1"/>
                      <a:pt x="289" y="1"/>
                      <a:pt x="289" y="1"/>
                    </a:cubicBezTo>
                    <a:cubicBezTo>
                      <a:pt x="302" y="1"/>
                      <a:pt x="302" y="1"/>
                      <a:pt x="302" y="1"/>
                    </a:cubicBezTo>
                    <a:close/>
                    <a:moveTo>
                      <a:pt x="337" y="1"/>
                    </a:moveTo>
                    <a:cubicBezTo>
                      <a:pt x="337" y="68"/>
                      <a:pt x="337" y="68"/>
                      <a:pt x="337" y="68"/>
                    </a:cubicBezTo>
                    <a:cubicBezTo>
                      <a:pt x="326" y="68"/>
                      <a:pt x="326" y="68"/>
                      <a:pt x="326" y="68"/>
                    </a:cubicBezTo>
                    <a:cubicBezTo>
                      <a:pt x="319" y="38"/>
                      <a:pt x="319" y="38"/>
                      <a:pt x="319" y="38"/>
                    </a:cubicBezTo>
                    <a:cubicBezTo>
                      <a:pt x="319" y="68"/>
                      <a:pt x="319" y="68"/>
                      <a:pt x="319" y="68"/>
                    </a:cubicBezTo>
                    <a:cubicBezTo>
                      <a:pt x="308" y="68"/>
                      <a:pt x="308" y="68"/>
                      <a:pt x="308" y="68"/>
                    </a:cubicBezTo>
                    <a:cubicBezTo>
                      <a:pt x="308" y="1"/>
                      <a:pt x="308" y="1"/>
                      <a:pt x="308" y="1"/>
                    </a:cubicBezTo>
                    <a:cubicBezTo>
                      <a:pt x="319" y="1"/>
                      <a:pt x="319" y="1"/>
                      <a:pt x="319" y="1"/>
                    </a:cubicBezTo>
                    <a:cubicBezTo>
                      <a:pt x="326" y="32"/>
                      <a:pt x="326" y="32"/>
                      <a:pt x="326" y="32"/>
                    </a:cubicBezTo>
                    <a:cubicBezTo>
                      <a:pt x="326" y="1"/>
                      <a:pt x="326" y="1"/>
                      <a:pt x="326" y="1"/>
                    </a:cubicBezTo>
                    <a:cubicBezTo>
                      <a:pt x="337" y="1"/>
                      <a:pt x="337" y="1"/>
                      <a:pt x="337" y="1"/>
                    </a:cubicBezTo>
                    <a:close/>
                    <a:moveTo>
                      <a:pt x="366" y="1"/>
                    </a:moveTo>
                    <a:cubicBezTo>
                      <a:pt x="374" y="68"/>
                      <a:pt x="374" y="68"/>
                      <a:pt x="374" y="68"/>
                    </a:cubicBezTo>
                    <a:cubicBezTo>
                      <a:pt x="360" y="68"/>
                      <a:pt x="360" y="68"/>
                      <a:pt x="360" y="68"/>
                    </a:cubicBezTo>
                    <a:cubicBezTo>
                      <a:pt x="360" y="56"/>
                      <a:pt x="360" y="56"/>
                      <a:pt x="360" y="56"/>
                    </a:cubicBezTo>
                    <a:cubicBezTo>
                      <a:pt x="355" y="56"/>
                      <a:pt x="355" y="56"/>
                      <a:pt x="355" y="56"/>
                    </a:cubicBezTo>
                    <a:cubicBezTo>
                      <a:pt x="354" y="68"/>
                      <a:pt x="354" y="68"/>
                      <a:pt x="354" y="68"/>
                    </a:cubicBezTo>
                    <a:cubicBezTo>
                      <a:pt x="340" y="68"/>
                      <a:pt x="340" y="68"/>
                      <a:pt x="340" y="68"/>
                    </a:cubicBezTo>
                    <a:cubicBezTo>
                      <a:pt x="347" y="1"/>
                      <a:pt x="347" y="1"/>
                      <a:pt x="347" y="1"/>
                    </a:cubicBezTo>
                    <a:cubicBezTo>
                      <a:pt x="366" y="1"/>
                      <a:pt x="366" y="1"/>
                      <a:pt x="366" y="1"/>
                    </a:cubicBezTo>
                    <a:close/>
                    <a:moveTo>
                      <a:pt x="359" y="44"/>
                    </a:moveTo>
                    <a:cubicBezTo>
                      <a:pt x="359" y="37"/>
                      <a:pt x="358" y="28"/>
                      <a:pt x="357" y="16"/>
                    </a:cubicBezTo>
                    <a:cubicBezTo>
                      <a:pt x="356" y="29"/>
                      <a:pt x="355" y="39"/>
                      <a:pt x="355" y="44"/>
                    </a:cubicBezTo>
                    <a:lnTo>
                      <a:pt x="359" y="4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 sz="1800"/>
              </a:p>
            </p:txBody>
          </p:sp>
          <p:sp>
            <p:nvSpPr>
              <p:cNvPr id="76" name="ïṩľíḓè">
                <a:extLst>
                  <a:ext uri="{FF2B5EF4-FFF2-40B4-BE49-F238E27FC236}">
                    <a16:creationId xmlns:a16="http://schemas.microsoft.com/office/drawing/2014/main" id="{B4045274-10DA-4F21-9700-3973B15A3855}"/>
                  </a:ext>
                </a:extLst>
              </p:cNvPr>
              <p:cNvSpPr/>
              <p:nvPr/>
            </p:nvSpPr>
            <p:spPr bwMode="auto">
              <a:xfrm>
                <a:off x="2601913" y="3629026"/>
                <a:ext cx="976313" cy="134938"/>
              </a:xfrm>
              <a:custGeom>
                <a:avLst/>
                <a:gdLst>
                  <a:gd name="T0" fmla="*/ 1245 w 1245"/>
                  <a:gd name="T1" fmla="*/ 0 h 173"/>
                  <a:gd name="T2" fmla="*/ 1149 w 1245"/>
                  <a:gd name="T3" fmla="*/ 173 h 173"/>
                  <a:gd name="T4" fmla="*/ 96 w 1245"/>
                  <a:gd name="T5" fmla="*/ 173 h 173"/>
                  <a:gd name="T6" fmla="*/ 0 w 1245"/>
                  <a:gd name="T7" fmla="*/ 0 h 173"/>
                  <a:gd name="T8" fmla="*/ 1245 w 1245"/>
                  <a:gd name="T9" fmla="*/ 0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45" h="173">
                    <a:moveTo>
                      <a:pt x="1245" y="0"/>
                    </a:moveTo>
                    <a:cubicBezTo>
                      <a:pt x="1221" y="63"/>
                      <a:pt x="1189" y="121"/>
                      <a:pt x="1149" y="173"/>
                    </a:cubicBezTo>
                    <a:cubicBezTo>
                      <a:pt x="96" y="173"/>
                      <a:pt x="96" y="173"/>
                      <a:pt x="96" y="173"/>
                    </a:cubicBezTo>
                    <a:cubicBezTo>
                      <a:pt x="57" y="121"/>
                      <a:pt x="24" y="63"/>
                      <a:pt x="0" y="0"/>
                    </a:cubicBezTo>
                    <a:lnTo>
                      <a:pt x="1245" y="0"/>
                    </a:lnTo>
                    <a:close/>
                  </a:path>
                </a:pathLst>
              </a:custGeom>
              <a:noFill/>
              <a:ln>
                <a:solidFill>
                  <a:schemeClr val="accent1"/>
                </a:solidFill>
              </a:ln>
            </p:spPr>
            <p:txBody>
              <a:bodyPr anchor="ctr"/>
              <a:lstStyle/>
              <a:p>
                <a:pPr algn="ctr"/>
                <a:endParaRPr sz="1800"/>
              </a:p>
            </p:txBody>
          </p:sp>
          <p:sp>
            <p:nvSpPr>
              <p:cNvPr id="77" name="ïŝļíḑè">
                <a:extLst>
                  <a:ext uri="{FF2B5EF4-FFF2-40B4-BE49-F238E27FC236}">
                    <a16:creationId xmlns:a16="http://schemas.microsoft.com/office/drawing/2014/main" id="{BB9F8E61-8B1B-4294-8BB3-D4EA1CC0E990}"/>
                  </a:ext>
                </a:extLst>
              </p:cNvPr>
              <p:cNvSpPr/>
              <p:nvPr/>
            </p:nvSpPr>
            <p:spPr bwMode="auto">
              <a:xfrm>
                <a:off x="2709863" y="3643313"/>
                <a:ext cx="493713" cy="95250"/>
              </a:xfrm>
              <a:custGeom>
                <a:avLst/>
                <a:gdLst>
                  <a:gd name="T0" fmla="*/ 11 w 630"/>
                  <a:gd name="T1" fmla="*/ 33 h 121"/>
                  <a:gd name="T2" fmla="*/ 35 w 630"/>
                  <a:gd name="T3" fmla="*/ 100 h 121"/>
                  <a:gd name="T4" fmla="*/ 72 w 630"/>
                  <a:gd name="T5" fmla="*/ 56 h 121"/>
                  <a:gd name="T6" fmla="*/ 62 w 630"/>
                  <a:gd name="T7" fmla="*/ 38 h 121"/>
                  <a:gd name="T8" fmla="*/ 58 w 630"/>
                  <a:gd name="T9" fmla="*/ 98 h 121"/>
                  <a:gd name="T10" fmla="*/ 75 w 630"/>
                  <a:gd name="T11" fmla="*/ 18 h 121"/>
                  <a:gd name="T12" fmla="*/ 31 w 630"/>
                  <a:gd name="T13" fmla="*/ 52 h 121"/>
                  <a:gd name="T14" fmla="*/ 34 w 630"/>
                  <a:gd name="T15" fmla="*/ 67 h 121"/>
                  <a:gd name="T16" fmla="*/ 171 w 630"/>
                  <a:gd name="T17" fmla="*/ 39 h 121"/>
                  <a:gd name="T18" fmla="*/ 186 w 630"/>
                  <a:gd name="T19" fmla="*/ 68 h 121"/>
                  <a:gd name="T20" fmla="*/ 191 w 630"/>
                  <a:gd name="T21" fmla="*/ 41 h 121"/>
                  <a:gd name="T22" fmla="*/ 194 w 630"/>
                  <a:gd name="T23" fmla="*/ 24 h 121"/>
                  <a:gd name="T24" fmla="*/ 151 w 630"/>
                  <a:gd name="T25" fmla="*/ 30 h 121"/>
                  <a:gd name="T26" fmla="*/ 131 w 630"/>
                  <a:gd name="T27" fmla="*/ 64 h 121"/>
                  <a:gd name="T28" fmla="*/ 140 w 630"/>
                  <a:gd name="T29" fmla="*/ 64 h 121"/>
                  <a:gd name="T30" fmla="*/ 134 w 630"/>
                  <a:gd name="T31" fmla="*/ 113 h 121"/>
                  <a:gd name="T32" fmla="*/ 187 w 630"/>
                  <a:gd name="T33" fmla="*/ 61 h 121"/>
                  <a:gd name="T34" fmla="*/ 174 w 630"/>
                  <a:gd name="T35" fmla="*/ 53 h 121"/>
                  <a:gd name="T36" fmla="*/ 170 w 630"/>
                  <a:gd name="T37" fmla="*/ 62 h 121"/>
                  <a:gd name="T38" fmla="*/ 166 w 630"/>
                  <a:gd name="T39" fmla="*/ 77 h 121"/>
                  <a:gd name="T40" fmla="*/ 179 w 630"/>
                  <a:gd name="T41" fmla="*/ 113 h 121"/>
                  <a:gd name="T42" fmla="*/ 223 w 630"/>
                  <a:gd name="T43" fmla="*/ 91 h 121"/>
                  <a:gd name="T44" fmla="*/ 186 w 630"/>
                  <a:gd name="T45" fmla="*/ 88 h 121"/>
                  <a:gd name="T46" fmla="*/ 173 w 630"/>
                  <a:gd name="T47" fmla="*/ 86 h 121"/>
                  <a:gd name="T48" fmla="*/ 271 w 630"/>
                  <a:gd name="T49" fmla="*/ 25 h 121"/>
                  <a:gd name="T50" fmla="*/ 251 w 630"/>
                  <a:gd name="T51" fmla="*/ 92 h 121"/>
                  <a:gd name="T52" fmla="*/ 306 w 630"/>
                  <a:gd name="T53" fmla="*/ 49 h 121"/>
                  <a:gd name="T54" fmla="*/ 297 w 630"/>
                  <a:gd name="T55" fmla="*/ 23 h 121"/>
                  <a:gd name="T56" fmla="*/ 317 w 630"/>
                  <a:gd name="T57" fmla="*/ 7 h 121"/>
                  <a:gd name="T58" fmla="*/ 279 w 630"/>
                  <a:gd name="T59" fmla="*/ 8 h 121"/>
                  <a:gd name="T60" fmla="*/ 287 w 630"/>
                  <a:gd name="T61" fmla="*/ 34 h 121"/>
                  <a:gd name="T62" fmla="*/ 293 w 630"/>
                  <a:gd name="T63" fmla="*/ 40 h 121"/>
                  <a:gd name="T64" fmla="*/ 316 w 630"/>
                  <a:gd name="T65" fmla="*/ 58 h 121"/>
                  <a:gd name="T66" fmla="*/ 332 w 630"/>
                  <a:gd name="T67" fmla="*/ 76 h 121"/>
                  <a:gd name="T68" fmla="*/ 308 w 630"/>
                  <a:gd name="T69" fmla="*/ 109 h 121"/>
                  <a:gd name="T70" fmla="*/ 296 w 630"/>
                  <a:gd name="T71" fmla="*/ 107 h 121"/>
                  <a:gd name="T72" fmla="*/ 263 w 630"/>
                  <a:gd name="T73" fmla="*/ 86 h 121"/>
                  <a:gd name="T74" fmla="*/ 305 w 630"/>
                  <a:gd name="T75" fmla="*/ 65 h 121"/>
                  <a:gd name="T76" fmla="*/ 377 w 630"/>
                  <a:gd name="T77" fmla="*/ 46 h 121"/>
                  <a:gd name="T78" fmla="*/ 419 w 630"/>
                  <a:gd name="T79" fmla="*/ 47 h 121"/>
                  <a:gd name="T80" fmla="*/ 418 w 630"/>
                  <a:gd name="T81" fmla="*/ 56 h 121"/>
                  <a:gd name="T82" fmla="*/ 370 w 630"/>
                  <a:gd name="T83" fmla="*/ 84 h 121"/>
                  <a:gd name="T84" fmla="*/ 388 w 630"/>
                  <a:gd name="T85" fmla="*/ 105 h 121"/>
                  <a:gd name="T86" fmla="*/ 415 w 630"/>
                  <a:gd name="T87" fmla="*/ 108 h 121"/>
                  <a:gd name="T88" fmla="*/ 438 w 630"/>
                  <a:gd name="T89" fmla="*/ 69 h 121"/>
                  <a:gd name="T90" fmla="*/ 449 w 630"/>
                  <a:gd name="T91" fmla="*/ 56 h 121"/>
                  <a:gd name="T92" fmla="*/ 423 w 630"/>
                  <a:gd name="T93" fmla="*/ 29 h 121"/>
                  <a:gd name="T94" fmla="*/ 408 w 630"/>
                  <a:gd name="T95" fmla="*/ 22 h 121"/>
                  <a:gd name="T96" fmla="*/ 408 w 630"/>
                  <a:gd name="T97" fmla="*/ 22 h 121"/>
                  <a:gd name="T98" fmla="*/ 373 w 630"/>
                  <a:gd name="T99" fmla="*/ 63 h 121"/>
                  <a:gd name="T100" fmla="*/ 541 w 630"/>
                  <a:gd name="T101" fmla="*/ 44 h 121"/>
                  <a:gd name="T102" fmla="*/ 566 w 630"/>
                  <a:gd name="T103" fmla="*/ 83 h 121"/>
                  <a:gd name="T104" fmla="*/ 576 w 630"/>
                  <a:gd name="T105" fmla="*/ 102 h 121"/>
                  <a:gd name="T106" fmla="*/ 630 w 630"/>
                  <a:gd name="T107" fmla="*/ 101 h 121"/>
                  <a:gd name="T108" fmla="*/ 604 w 630"/>
                  <a:gd name="T109" fmla="*/ 55 h 121"/>
                  <a:gd name="T110" fmla="*/ 585 w 630"/>
                  <a:gd name="T111" fmla="*/ 45 h 121"/>
                  <a:gd name="T112" fmla="*/ 577 w 630"/>
                  <a:gd name="T113" fmla="*/ 15 h 121"/>
                  <a:gd name="T114" fmla="*/ 594 w 630"/>
                  <a:gd name="T115" fmla="*/ 29 h 121"/>
                  <a:gd name="T116" fmla="*/ 542 w 630"/>
                  <a:gd name="T117" fmla="*/ 72 h 121"/>
                  <a:gd name="T118" fmla="*/ 542 w 630"/>
                  <a:gd name="T119" fmla="*/ 72 h 121"/>
                  <a:gd name="T120" fmla="*/ 526 w 630"/>
                  <a:gd name="T121" fmla="*/ 96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630" h="121">
                    <a:moveTo>
                      <a:pt x="43" y="91"/>
                    </a:moveTo>
                    <a:cubicBezTo>
                      <a:pt x="44" y="89"/>
                      <a:pt x="44" y="84"/>
                      <a:pt x="43" y="77"/>
                    </a:cubicBezTo>
                    <a:cubicBezTo>
                      <a:pt x="42" y="64"/>
                      <a:pt x="42" y="53"/>
                      <a:pt x="43" y="44"/>
                    </a:cubicBezTo>
                    <a:cubicBezTo>
                      <a:pt x="43" y="37"/>
                      <a:pt x="45" y="32"/>
                      <a:pt x="48" y="28"/>
                    </a:cubicBezTo>
                    <a:cubicBezTo>
                      <a:pt x="49" y="26"/>
                      <a:pt x="47" y="24"/>
                      <a:pt x="43" y="23"/>
                    </a:cubicBezTo>
                    <a:cubicBezTo>
                      <a:pt x="38" y="22"/>
                      <a:pt x="33" y="23"/>
                      <a:pt x="30" y="24"/>
                    </a:cubicBezTo>
                    <a:cubicBezTo>
                      <a:pt x="25" y="27"/>
                      <a:pt x="20" y="28"/>
                      <a:pt x="15" y="29"/>
                    </a:cubicBezTo>
                    <a:cubicBezTo>
                      <a:pt x="13" y="30"/>
                      <a:pt x="11" y="31"/>
                      <a:pt x="11" y="33"/>
                    </a:cubicBezTo>
                    <a:cubicBezTo>
                      <a:pt x="12" y="35"/>
                      <a:pt x="12" y="43"/>
                      <a:pt x="11" y="59"/>
                    </a:cubicBezTo>
                    <a:cubicBezTo>
                      <a:pt x="11" y="65"/>
                      <a:pt x="11" y="68"/>
                      <a:pt x="11" y="70"/>
                    </a:cubicBezTo>
                    <a:cubicBezTo>
                      <a:pt x="11" y="75"/>
                      <a:pt x="7" y="79"/>
                      <a:pt x="0" y="84"/>
                    </a:cubicBezTo>
                    <a:cubicBezTo>
                      <a:pt x="1" y="87"/>
                      <a:pt x="3" y="90"/>
                      <a:pt x="8" y="91"/>
                    </a:cubicBezTo>
                    <a:cubicBezTo>
                      <a:pt x="11" y="86"/>
                      <a:pt x="15" y="82"/>
                      <a:pt x="22" y="77"/>
                    </a:cubicBezTo>
                    <a:cubicBezTo>
                      <a:pt x="25" y="81"/>
                      <a:pt x="30" y="86"/>
                      <a:pt x="37" y="90"/>
                    </a:cubicBezTo>
                    <a:cubicBezTo>
                      <a:pt x="40" y="91"/>
                      <a:pt x="41" y="92"/>
                      <a:pt x="42" y="93"/>
                    </a:cubicBezTo>
                    <a:cubicBezTo>
                      <a:pt x="40" y="95"/>
                      <a:pt x="38" y="97"/>
                      <a:pt x="35" y="100"/>
                    </a:cubicBezTo>
                    <a:cubicBezTo>
                      <a:pt x="32" y="103"/>
                      <a:pt x="30" y="105"/>
                      <a:pt x="29" y="107"/>
                    </a:cubicBezTo>
                    <a:cubicBezTo>
                      <a:pt x="30" y="108"/>
                      <a:pt x="33" y="107"/>
                      <a:pt x="40" y="104"/>
                    </a:cubicBezTo>
                    <a:cubicBezTo>
                      <a:pt x="44" y="102"/>
                      <a:pt x="46" y="100"/>
                      <a:pt x="46" y="99"/>
                    </a:cubicBezTo>
                    <a:cubicBezTo>
                      <a:pt x="46" y="96"/>
                      <a:pt x="47" y="92"/>
                      <a:pt x="50" y="88"/>
                    </a:cubicBezTo>
                    <a:cubicBezTo>
                      <a:pt x="53" y="84"/>
                      <a:pt x="55" y="79"/>
                      <a:pt x="57" y="74"/>
                    </a:cubicBezTo>
                    <a:cubicBezTo>
                      <a:pt x="59" y="69"/>
                      <a:pt x="64" y="66"/>
                      <a:pt x="73" y="64"/>
                    </a:cubicBezTo>
                    <a:cubicBezTo>
                      <a:pt x="73" y="64"/>
                      <a:pt x="73" y="62"/>
                      <a:pt x="73" y="60"/>
                    </a:cubicBezTo>
                    <a:cubicBezTo>
                      <a:pt x="73" y="57"/>
                      <a:pt x="73" y="56"/>
                      <a:pt x="72" y="56"/>
                    </a:cubicBezTo>
                    <a:cubicBezTo>
                      <a:pt x="70" y="56"/>
                      <a:pt x="68" y="56"/>
                      <a:pt x="66" y="57"/>
                    </a:cubicBezTo>
                    <a:cubicBezTo>
                      <a:pt x="64" y="57"/>
                      <a:pt x="61" y="57"/>
                      <a:pt x="60" y="58"/>
                    </a:cubicBezTo>
                    <a:cubicBezTo>
                      <a:pt x="60" y="53"/>
                      <a:pt x="61" y="50"/>
                      <a:pt x="62" y="48"/>
                    </a:cubicBezTo>
                    <a:cubicBezTo>
                      <a:pt x="63" y="47"/>
                      <a:pt x="66" y="45"/>
                      <a:pt x="70" y="42"/>
                    </a:cubicBezTo>
                    <a:cubicBezTo>
                      <a:pt x="71" y="41"/>
                      <a:pt x="71" y="41"/>
                      <a:pt x="72" y="41"/>
                    </a:cubicBezTo>
                    <a:cubicBezTo>
                      <a:pt x="73" y="40"/>
                      <a:pt x="73" y="39"/>
                      <a:pt x="72" y="37"/>
                    </a:cubicBezTo>
                    <a:cubicBezTo>
                      <a:pt x="71" y="36"/>
                      <a:pt x="69" y="36"/>
                      <a:pt x="68" y="36"/>
                    </a:cubicBezTo>
                    <a:cubicBezTo>
                      <a:pt x="67" y="36"/>
                      <a:pt x="66" y="37"/>
                      <a:pt x="62" y="38"/>
                    </a:cubicBezTo>
                    <a:cubicBezTo>
                      <a:pt x="63" y="37"/>
                      <a:pt x="63" y="34"/>
                      <a:pt x="62" y="30"/>
                    </a:cubicBezTo>
                    <a:cubicBezTo>
                      <a:pt x="62" y="26"/>
                      <a:pt x="65" y="24"/>
                      <a:pt x="72" y="24"/>
                    </a:cubicBezTo>
                    <a:cubicBezTo>
                      <a:pt x="75" y="24"/>
                      <a:pt x="77" y="27"/>
                      <a:pt x="77" y="32"/>
                    </a:cubicBezTo>
                    <a:cubicBezTo>
                      <a:pt x="77" y="47"/>
                      <a:pt x="78" y="61"/>
                      <a:pt x="78" y="74"/>
                    </a:cubicBezTo>
                    <a:cubicBezTo>
                      <a:pt x="78" y="86"/>
                      <a:pt x="78" y="93"/>
                      <a:pt x="78" y="98"/>
                    </a:cubicBezTo>
                    <a:cubicBezTo>
                      <a:pt x="78" y="99"/>
                      <a:pt x="76" y="100"/>
                      <a:pt x="74" y="100"/>
                    </a:cubicBezTo>
                    <a:cubicBezTo>
                      <a:pt x="71" y="100"/>
                      <a:pt x="67" y="99"/>
                      <a:pt x="62" y="99"/>
                    </a:cubicBezTo>
                    <a:cubicBezTo>
                      <a:pt x="59" y="98"/>
                      <a:pt x="58" y="98"/>
                      <a:pt x="58" y="98"/>
                    </a:cubicBezTo>
                    <a:cubicBezTo>
                      <a:pt x="68" y="107"/>
                      <a:pt x="79" y="112"/>
                      <a:pt x="90" y="113"/>
                    </a:cubicBezTo>
                    <a:cubicBezTo>
                      <a:pt x="88" y="109"/>
                      <a:pt x="88" y="96"/>
                      <a:pt x="88" y="75"/>
                    </a:cubicBezTo>
                    <a:cubicBezTo>
                      <a:pt x="88" y="69"/>
                      <a:pt x="88" y="65"/>
                      <a:pt x="88" y="62"/>
                    </a:cubicBezTo>
                    <a:cubicBezTo>
                      <a:pt x="88" y="62"/>
                      <a:pt x="88" y="60"/>
                      <a:pt x="88" y="56"/>
                    </a:cubicBezTo>
                    <a:cubicBezTo>
                      <a:pt x="87" y="49"/>
                      <a:pt x="87" y="43"/>
                      <a:pt x="87" y="40"/>
                    </a:cubicBezTo>
                    <a:cubicBezTo>
                      <a:pt x="87" y="33"/>
                      <a:pt x="88" y="28"/>
                      <a:pt x="91" y="23"/>
                    </a:cubicBezTo>
                    <a:cubicBezTo>
                      <a:pt x="92" y="21"/>
                      <a:pt x="91" y="19"/>
                      <a:pt x="87" y="18"/>
                    </a:cubicBezTo>
                    <a:cubicBezTo>
                      <a:pt x="83" y="16"/>
                      <a:pt x="79" y="16"/>
                      <a:pt x="75" y="18"/>
                    </a:cubicBezTo>
                    <a:cubicBezTo>
                      <a:pt x="70" y="20"/>
                      <a:pt x="64" y="21"/>
                      <a:pt x="56" y="22"/>
                    </a:cubicBezTo>
                    <a:cubicBezTo>
                      <a:pt x="54" y="22"/>
                      <a:pt x="54" y="23"/>
                      <a:pt x="54" y="24"/>
                    </a:cubicBezTo>
                    <a:cubicBezTo>
                      <a:pt x="54" y="54"/>
                      <a:pt x="50" y="76"/>
                      <a:pt x="43" y="91"/>
                    </a:cubicBezTo>
                    <a:close/>
                    <a:moveTo>
                      <a:pt x="32" y="60"/>
                    </a:moveTo>
                    <a:cubicBezTo>
                      <a:pt x="27" y="64"/>
                      <a:pt x="23" y="66"/>
                      <a:pt x="20" y="68"/>
                    </a:cubicBezTo>
                    <a:cubicBezTo>
                      <a:pt x="20" y="64"/>
                      <a:pt x="20" y="61"/>
                      <a:pt x="21" y="60"/>
                    </a:cubicBezTo>
                    <a:cubicBezTo>
                      <a:pt x="21" y="58"/>
                      <a:pt x="23" y="57"/>
                      <a:pt x="27" y="56"/>
                    </a:cubicBezTo>
                    <a:cubicBezTo>
                      <a:pt x="29" y="55"/>
                      <a:pt x="31" y="53"/>
                      <a:pt x="31" y="52"/>
                    </a:cubicBezTo>
                    <a:cubicBezTo>
                      <a:pt x="32" y="49"/>
                      <a:pt x="29" y="46"/>
                      <a:pt x="23" y="43"/>
                    </a:cubicBezTo>
                    <a:cubicBezTo>
                      <a:pt x="23" y="41"/>
                      <a:pt x="23" y="38"/>
                      <a:pt x="24" y="35"/>
                    </a:cubicBezTo>
                    <a:cubicBezTo>
                      <a:pt x="25" y="32"/>
                      <a:pt x="28" y="31"/>
                      <a:pt x="32" y="32"/>
                    </a:cubicBezTo>
                    <a:cubicBezTo>
                      <a:pt x="34" y="32"/>
                      <a:pt x="34" y="36"/>
                      <a:pt x="34" y="43"/>
                    </a:cubicBezTo>
                    <a:cubicBezTo>
                      <a:pt x="34" y="44"/>
                      <a:pt x="34" y="46"/>
                      <a:pt x="34" y="48"/>
                    </a:cubicBezTo>
                    <a:cubicBezTo>
                      <a:pt x="35" y="56"/>
                      <a:pt x="34" y="60"/>
                      <a:pt x="32" y="60"/>
                    </a:cubicBezTo>
                    <a:close/>
                    <a:moveTo>
                      <a:pt x="23" y="77"/>
                    </a:moveTo>
                    <a:cubicBezTo>
                      <a:pt x="28" y="73"/>
                      <a:pt x="32" y="69"/>
                      <a:pt x="34" y="67"/>
                    </a:cubicBezTo>
                    <a:cubicBezTo>
                      <a:pt x="34" y="72"/>
                      <a:pt x="34" y="76"/>
                      <a:pt x="34" y="79"/>
                    </a:cubicBezTo>
                    <a:cubicBezTo>
                      <a:pt x="34" y="80"/>
                      <a:pt x="32" y="80"/>
                      <a:pt x="30" y="79"/>
                    </a:cubicBezTo>
                    <a:cubicBezTo>
                      <a:pt x="27" y="79"/>
                      <a:pt x="25" y="78"/>
                      <a:pt x="23" y="77"/>
                    </a:cubicBezTo>
                    <a:close/>
                    <a:moveTo>
                      <a:pt x="172" y="29"/>
                    </a:moveTo>
                    <a:cubicBezTo>
                      <a:pt x="171" y="29"/>
                      <a:pt x="169" y="30"/>
                      <a:pt x="165" y="31"/>
                    </a:cubicBezTo>
                    <a:cubicBezTo>
                      <a:pt x="159" y="33"/>
                      <a:pt x="155" y="34"/>
                      <a:pt x="153" y="35"/>
                    </a:cubicBezTo>
                    <a:cubicBezTo>
                      <a:pt x="154" y="38"/>
                      <a:pt x="155" y="41"/>
                      <a:pt x="158" y="44"/>
                    </a:cubicBezTo>
                    <a:cubicBezTo>
                      <a:pt x="162" y="41"/>
                      <a:pt x="167" y="39"/>
                      <a:pt x="171" y="39"/>
                    </a:cubicBezTo>
                    <a:cubicBezTo>
                      <a:pt x="171" y="42"/>
                      <a:pt x="171" y="43"/>
                      <a:pt x="171" y="44"/>
                    </a:cubicBezTo>
                    <a:cubicBezTo>
                      <a:pt x="170" y="45"/>
                      <a:pt x="165" y="47"/>
                      <a:pt x="156" y="50"/>
                    </a:cubicBezTo>
                    <a:cubicBezTo>
                      <a:pt x="154" y="51"/>
                      <a:pt x="153" y="52"/>
                      <a:pt x="153" y="53"/>
                    </a:cubicBezTo>
                    <a:cubicBezTo>
                      <a:pt x="153" y="54"/>
                      <a:pt x="154" y="57"/>
                      <a:pt x="155" y="61"/>
                    </a:cubicBezTo>
                    <a:cubicBezTo>
                      <a:pt x="157" y="64"/>
                      <a:pt x="159" y="67"/>
                      <a:pt x="162" y="71"/>
                    </a:cubicBezTo>
                    <a:cubicBezTo>
                      <a:pt x="163" y="72"/>
                      <a:pt x="164" y="72"/>
                      <a:pt x="164" y="73"/>
                    </a:cubicBezTo>
                    <a:cubicBezTo>
                      <a:pt x="165" y="74"/>
                      <a:pt x="166" y="74"/>
                      <a:pt x="167" y="74"/>
                    </a:cubicBezTo>
                    <a:cubicBezTo>
                      <a:pt x="175" y="69"/>
                      <a:pt x="181" y="67"/>
                      <a:pt x="186" y="68"/>
                    </a:cubicBezTo>
                    <a:cubicBezTo>
                      <a:pt x="187" y="68"/>
                      <a:pt x="188" y="69"/>
                      <a:pt x="189" y="71"/>
                    </a:cubicBezTo>
                    <a:cubicBezTo>
                      <a:pt x="190" y="72"/>
                      <a:pt x="191" y="72"/>
                      <a:pt x="192" y="73"/>
                    </a:cubicBezTo>
                    <a:cubicBezTo>
                      <a:pt x="193" y="73"/>
                      <a:pt x="195" y="72"/>
                      <a:pt x="196" y="71"/>
                    </a:cubicBezTo>
                    <a:cubicBezTo>
                      <a:pt x="199" y="67"/>
                      <a:pt x="201" y="64"/>
                      <a:pt x="202" y="62"/>
                    </a:cubicBezTo>
                    <a:cubicBezTo>
                      <a:pt x="202" y="61"/>
                      <a:pt x="202" y="60"/>
                      <a:pt x="203" y="60"/>
                    </a:cubicBezTo>
                    <a:cubicBezTo>
                      <a:pt x="203" y="59"/>
                      <a:pt x="204" y="58"/>
                      <a:pt x="205" y="56"/>
                    </a:cubicBezTo>
                    <a:cubicBezTo>
                      <a:pt x="208" y="51"/>
                      <a:pt x="209" y="48"/>
                      <a:pt x="209" y="47"/>
                    </a:cubicBezTo>
                    <a:cubicBezTo>
                      <a:pt x="208" y="44"/>
                      <a:pt x="202" y="42"/>
                      <a:pt x="191" y="41"/>
                    </a:cubicBezTo>
                    <a:cubicBezTo>
                      <a:pt x="190" y="41"/>
                      <a:pt x="189" y="41"/>
                      <a:pt x="187" y="41"/>
                    </a:cubicBezTo>
                    <a:cubicBezTo>
                      <a:pt x="185" y="41"/>
                      <a:pt x="182" y="42"/>
                      <a:pt x="180" y="42"/>
                    </a:cubicBezTo>
                    <a:cubicBezTo>
                      <a:pt x="179" y="42"/>
                      <a:pt x="179" y="42"/>
                      <a:pt x="179" y="41"/>
                    </a:cubicBezTo>
                    <a:cubicBezTo>
                      <a:pt x="179" y="39"/>
                      <a:pt x="179" y="38"/>
                      <a:pt x="179" y="38"/>
                    </a:cubicBezTo>
                    <a:cubicBezTo>
                      <a:pt x="183" y="35"/>
                      <a:pt x="191" y="34"/>
                      <a:pt x="201" y="35"/>
                    </a:cubicBezTo>
                    <a:cubicBezTo>
                      <a:pt x="201" y="35"/>
                      <a:pt x="202" y="34"/>
                      <a:pt x="202" y="32"/>
                    </a:cubicBezTo>
                    <a:cubicBezTo>
                      <a:pt x="201" y="28"/>
                      <a:pt x="199" y="25"/>
                      <a:pt x="198" y="23"/>
                    </a:cubicBezTo>
                    <a:cubicBezTo>
                      <a:pt x="197" y="23"/>
                      <a:pt x="196" y="23"/>
                      <a:pt x="194" y="24"/>
                    </a:cubicBezTo>
                    <a:cubicBezTo>
                      <a:pt x="190" y="26"/>
                      <a:pt x="185" y="27"/>
                      <a:pt x="181" y="28"/>
                    </a:cubicBezTo>
                    <a:cubicBezTo>
                      <a:pt x="181" y="27"/>
                      <a:pt x="181" y="26"/>
                      <a:pt x="182" y="24"/>
                    </a:cubicBezTo>
                    <a:cubicBezTo>
                      <a:pt x="182" y="23"/>
                      <a:pt x="182" y="22"/>
                      <a:pt x="182" y="21"/>
                    </a:cubicBezTo>
                    <a:cubicBezTo>
                      <a:pt x="182" y="16"/>
                      <a:pt x="184" y="13"/>
                      <a:pt x="187" y="11"/>
                    </a:cubicBezTo>
                    <a:cubicBezTo>
                      <a:pt x="187" y="11"/>
                      <a:pt x="187" y="10"/>
                      <a:pt x="187" y="10"/>
                    </a:cubicBezTo>
                    <a:cubicBezTo>
                      <a:pt x="184" y="7"/>
                      <a:pt x="180" y="6"/>
                      <a:pt x="175" y="7"/>
                    </a:cubicBezTo>
                    <a:cubicBezTo>
                      <a:pt x="172" y="29"/>
                      <a:pt x="172" y="29"/>
                      <a:pt x="172" y="29"/>
                    </a:cubicBezTo>
                    <a:close/>
                    <a:moveTo>
                      <a:pt x="151" y="30"/>
                    </a:moveTo>
                    <a:cubicBezTo>
                      <a:pt x="151" y="26"/>
                      <a:pt x="148" y="22"/>
                      <a:pt x="143" y="19"/>
                    </a:cubicBezTo>
                    <a:cubicBezTo>
                      <a:pt x="137" y="31"/>
                      <a:pt x="133" y="39"/>
                      <a:pt x="131" y="44"/>
                    </a:cubicBezTo>
                    <a:cubicBezTo>
                      <a:pt x="130" y="46"/>
                      <a:pt x="130" y="47"/>
                      <a:pt x="131" y="48"/>
                    </a:cubicBezTo>
                    <a:cubicBezTo>
                      <a:pt x="132" y="48"/>
                      <a:pt x="133" y="47"/>
                      <a:pt x="136" y="46"/>
                    </a:cubicBezTo>
                    <a:cubicBezTo>
                      <a:pt x="140" y="43"/>
                      <a:pt x="145" y="37"/>
                      <a:pt x="151" y="30"/>
                    </a:cubicBezTo>
                    <a:close/>
                    <a:moveTo>
                      <a:pt x="116" y="87"/>
                    </a:moveTo>
                    <a:cubicBezTo>
                      <a:pt x="117" y="85"/>
                      <a:pt x="118" y="84"/>
                      <a:pt x="117" y="85"/>
                    </a:cubicBezTo>
                    <a:cubicBezTo>
                      <a:pt x="124" y="76"/>
                      <a:pt x="128" y="69"/>
                      <a:pt x="131" y="64"/>
                    </a:cubicBezTo>
                    <a:cubicBezTo>
                      <a:pt x="134" y="59"/>
                      <a:pt x="137" y="54"/>
                      <a:pt x="140" y="49"/>
                    </a:cubicBezTo>
                    <a:cubicBezTo>
                      <a:pt x="140" y="49"/>
                      <a:pt x="140" y="49"/>
                      <a:pt x="140" y="48"/>
                    </a:cubicBezTo>
                    <a:cubicBezTo>
                      <a:pt x="142" y="44"/>
                      <a:pt x="144" y="42"/>
                      <a:pt x="146" y="42"/>
                    </a:cubicBezTo>
                    <a:cubicBezTo>
                      <a:pt x="149" y="43"/>
                      <a:pt x="150" y="45"/>
                      <a:pt x="151" y="49"/>
                    </a:cubicBezTo>
                    <a:cubicBezTo>
                      <a:pt x="151" y="50"/>
                      <a:pt x="150" y="50"/>
                      <a:pt x="149" y="51"/>
                    </a:cubicBezTo>
                    <a:cubicBezTo>
                      <a:pt x="149" y="52"/>
                      <a:pt x="149" y="53"/>
                      <a:pt x="148" y="53"/>
                    </a:cubicBezTo>
                    <a:cubicBezTo>
                      <a:pt x="143" y="59"/>
                      <a:pt x="141" y="62"/>
                      <a:pt x="140" y="64"/>
                    </a:cubicBezTo>
                    <a:cubicBezTo>
                      <a:pt x="140" y="64"/>
                      <a:pt x="140" y="64"/>
                      <a:pt x="140" y="64"/>
                    </a:cubicBezTo>
                    <a:cubicBezTo>
                      <a:pt x="138" y="66"/>
                      <a:pt x="137" y="68"/>
                      <a:pt x="138" y="70"/>
                    </a:cubicBezTo>
                    <a:cubicBezTo>
                      <a:pt x="138" y="71"/>
                      <a:pt x="139" y="71"/>
                      <a:pt x="142" y="72"/>
                    </a:cubicBezTo>
                    <a:cubicBezTo>
                      <a:pt x="144" y="72"/>
                      <a:pt x="145" y="73"/>
                      <a:pt x="145" y="75"/>
                    </a:cubicBezTo>
                    <a:cubicBezTo>
                      <a:pt x="146" y="76"/>
                      <a:pt x="145" y="78"/>
                      <a:pt x="144" y="81"/>
                    </a:cubicBezTo>
                    <a:cubicBezTo>
                      <a:pt x="142" y="87"/>
                      <a:pt x="141" y="95"/>
                      <a:pt x="141" y="104"/>
                    </a:cubicBezTo>
                    <a:cubicBezTo>
                      <a:pt x="141" y="104"/>
                      <a:pt x="141" y="105"/>
                      <a:pt x="141" y="106"/>
                    </a:cubicBezTo>
                    <a:cubicBezTo>
                      <a:pt x="142" y="111"/>
                      <a:pt x="142" y="114"/>
                      <a:pt x="141" y="115"/>
                    </a:cubicBezTo>
                    <a:cubicBezTo>
                      <a:pt x="138" y="116"/>
                      <a:pt x="135" y="115"/>
                      <a:pt x="134" y="113"/>
                    </a:cubicBezTo>
                    <a:cubicBezTo>
                      <a:pt x="135" y="107"/>
                      <a:pt x="135" y="98"/>
                      <a:pt x="134" y="85"/>
                    </a:cubicBezTo>
                    <a:cubicBezTo>
                      <a:pt x="134" y="83"/>
                      <a:pt x="133" y="81"/>
                      <a:pt x="132" y="81"/>
                    </a:cubicBezTo>
                    <a:cubicBezTo>
                      <a:pt x="132" y="82"/>
                      <a:pt x="131" y="82"/>
                      <a:pt x="129" y="84"/>
                    </a:cubicBezTo>
                    <a:cubicBezTo>
                      <a:pt x="124" y="88"/>
                      <a:pt x="120" y="91"/>
                      <a:pt x="117" y="91"/>
                    </a:cubicBezTo>
                    <a:cubicBezTo>
                      <a:pt x="116" y="92"/>
                      <a:pt x="115" y="91"/>
                      <a:pt x="115" y="90"/>
                    </a:cubicBezTo>
                    <a:cubicBezTo>
                      <a:pt x="115" y="89"/>
                      <a:pt x="115" y="88"/>
                      <a:pt x="116" y="87"/>
                    </a:cubicBezTo>
                    <a:close/>
                    <a:moveTo>
                      <a:pt x="190" y="61"/>
                    </a:moveTo>
                    <a:cubicBezTo>
                      <a:pt x="189" y="61"/>
                      <a:pt x="188" y="61"/>
                      <a:pt x="187" y="61"/>
                    </a:cubicBezTo>
                    <a:cubicBezTo>
                      <a:pt x="188" y="61"/>
                      <a:pt x="187" y="61"/>
                      <a:pt x="186" y="60"/>
                    </a:cubicBezTo>
                    <a:cubicBezTo>
                      <a:pt x="186" y="58"/>
                      <a:pt x="187" y="54"/>
                      <a:pt x="188" y="49"/>
                    </a:cubicBezTo>
                    <a:cubicBezTo>
                      <a:pt x="189" y="48"/>
                      <a:pt x="190" y="48"/>
                      <a:pt x="191" y="48"/>
                    </a:cubicBezTo>
                    <a:cubicBezTo>
                      <a:pt x="192" y="47"/>
                      <a:pt x="193" y="48"/>
                      <a:pt x="193" y="49"/>
                    </a:cubicBezTo>
                    <a:cubicBezTo>
                      <a:pt x="194" y="50"/>
                      <a:pt x="194" y="51"/>
                      <a:pt x="194" y="54"/>
                    </a:cubicBezTo>
                    <a:cubicBezTo>
                      <a:pt x="193" y="60"/>
                      <a:pt x="191" y="62"/>
                      <a:pt x="190" y="61"/>
                    </a:cubicBezTo>
                    <a:close/>
                    <a:moveTo>
                      <a:pt x="176" y="62"/>
                    </a:moveTo>
                    <a:cubicBezTo>
                      <a:pt x="175" y="61"/>
                      <a:pt x="175" y="58"/>
                      <a:pt x="174" y="53"/>
                    </a:cubicBezTo>
                    <a:cubicBezTo>
                      <a:pt x="174" y="51"/>
                      <a:pt x="175" y="50"/>
                      <a:pt x="178" y="50"/>
                    </a:cubicBezTo>
                    <a:cubicBezTo>
                      <a:pt x="179" y="50"/>
                      <a:pt x="179" y="51"/>
                      <a:pt x="179" y="54"/>
                    </a:cubicBezTo>
                    <a:cubicBezTo>
                      <a:pt x="179" y="59"/>
                      <a:pt x="178" y="62"/>
                      <a:pt x="176" y="62"/>
                    </a:cubicBezTo>
                    <a:close/>
                    <a:moveTo>
                      <a:pt x="165" y="64"/>
                    </a:moveTo>
                    <a:cubicBezTo>
                      <a:pt x="164" y="63"/>
                      <a:pt x="163" y="61"/>
                      <a:pt x="162" y="59"/>
                    </a:cubicBezTo>
                    <a:cubicBezTo>
                      <a:pt x="161" y="57"/>
                      <a:pt x="162" y="56"/>
                      <a:pt x="165" y="55"/>
                    </a:cubicBezTo>
                    <a:cubicBezTo>
                      <a:pt x="166" y="54"/>
                      <a:pt x="167" y="55"/>
                      <a:pt x="168" y="57"/>
                    </a:cubicBezTo>
                    <a:cubicBezTo>
                      <a:pt x="170" y="58"/>
                      <a:pt x="170" y="60"/>
                      <a:pt x="170" y="62"/>
                    </a:cubicBezTo>
                    <a:cubicBezTo>
                      <a:pt x="169" y="64"/>
                      <a:pt x="167" y="64"/>
                      <a:pt x="165" y="64"/>
                    </a:cubicBezTo>
                    <a:close/>
                    <a:moveTo>
                      <a:pt x="145" y="103"/>
                    </a:moveTo>
                    <a:cubicBezTo>
                      <a:pt x="147" y="100"/>
                      <a:pt x="151" y="94"/>
                      <a:pt x="157" y="87"/>
                    </a:cubicBezTo>
                    <a:cubicBezTo>
                      <a:pt x="157" y="88"/>
                      <a:pt x="157" y="87"/>
                      <a:pt x="158" y="86"/>
                    </a:cubicBezTo>
                    <a:cubicBezTo>
                      <a:pt x="158" y="85"/>
                      <a:pt x="158" y="84"/>
                      <a:pt x="157" y="83"/>
                    </a:cubicBezTo>
                    <a:cubicBezTo>
                      <a:pt x="156" y="82"/>
                      <a:pt x="156" y="81"/>
                      <a:pt x="156" y="80"/>
                    </a:cubicBezTo>
                    <a:cubicBezTo>
                      <a:pt x="156" y="79"/>
                      <a:pt x="156" y="78"/>
                      <a:pt x="157" y="78"/>
                    </a:cubicBezTo>
                    <a:cubicBezTo>
                      <a:pt x="158" y="78"/>
                      <a:pt x="161" y="78"/>
                      <a:pt x="166" y="77"/>
                    </a:cubicBezTo>
                    <a:cubicBezTo>
                      <a:pt x="178" y="74"/>
                      <a:pt x="185" y="73"/>
                      <a:pt x="188" y="73"/>
                    </a:cubicBezTo>
                    <a:cubicBezTo>
                      <a:pt x="190" y="74"/>
                      <a:pt x="191" y="76"/>
                      <a:pt x="193" y="79"/>
                    </a:cubicBezTo>
                    <a:cubicBezTo>
                      <a:pt x="193" y="80"/>
                      <a:pt x="191" y="81"/>
                      <a:pt x="189" y="81"/>
                    </a:cubicBezTo>
                    <a:cubicBezTo>
                      <a:pt x="188" y="81"/>
                      <a:pt x="188" y="82"/>
                      <a:pt x="187" y="82"/>
                    </a:cubicBezTo>
                    <a:cubicBezTo>
                      <a:pt x="193" y="86"/>
                      <a:pt x="199" y="92"/>
                      <a:pt x="204" y="101"/>
                    </a:cubicBezTo>
                    <a:cubicBezTo>
                      <a:pt x="208" y="107"/>
                      <a:pt x="209" y="111"/>
                      <a:pt x="209" y="113"/>
                    </a:cubicBezTo>
                    <a:cubicBezTo>
                      <a:pt x="209" y="115"/>
                      <a:pt x="207" y="116"/>
                      <a:pt x="203" y="116"/>
                    </a:cubicBezTo>
                    <a:cubicBezTo>
                      <a:pt x="200" y="116"/>
                      <a:pt x="192" y="115"/>
                      <a:pt x="179" y="113"/>
                    </a:cubicBezTo>
                    <a:cubicBezTo>
                      <a:pt x="175" y="112"/>
                      <a:pt x="171" y="112"/>
                      <a:pt x="169" y="112"/>
                    </a:cubicBezTo>
                    <a:cubicBezTo>
                      <a:pt x="168" y="112"/>
                      <a:pt x="166" y="109"/>
                      <a:pt x="165" y="105"/>
                    </a:cubicBezTo>
                    <a:cubicBezTo>
                      <a:pt x="165" y="104"/>
                      <a:pt x="165" y="102"/>
                      <a:pt x="165" y="99"/>
                    </a:cubicBezTo>
                    <a:cubicBezTo>
                      <a:pt x="164" y="94"/>
                      <a:pt x="163" y="91"/>
                      <a:pt x="163" y="89"/>
                    </a:cubicBezTo>
                    <a:cubicBezTo>
                      <a:pt x="160" y="92"/>
                      <a:pt x="157" y="99"/>
                      <a:pt x="155" y="108"/>
                    </a:cubicBezTo>
                    <a:cubicBezTo>
                      <a:pt x="149" y="107"/>
                      <a:pt x="145" y="105"/>
                      <a:pt x="145" y="103"/>
                    </a:cubicBezTo>
                    <a:close/>
                    <a:moveTo>
                      <a:pt x="222" y="98"/>
                    </a:moveTo>
                    <a:cubicBezTo>
                      <a:pt x="223" y="98"/>
                      <a:pt x="223" y="95"/>
                      <a:pt x="223" y="91"/>
                    </a:cubicBezTo>
                    <a:cubicBezTo>
                      <a:pt x="223" y="86"/>
                      <a:pt x="222" y="84"/>
                      <a:pt x="220" y="84"/>
                    </a:cubicBezTo>
                    <a:cubicBezTo>
                      <a:pt x="212" y="82"/>
                      <a:pt x="205" y="81"/>
                      <a:pt x="200" y="81"/>
                    </a:cubicBezTo>
                    <a:cubicBezTo>
                      <a:pt x="198" y="81"/>
                      <a:pt x="197" y="81"/>
                      <a:pt x="197" y="82"/>
                    </a:cubicBezTo>
                    <a:cubicBezTo>
                      <a:pt x="197" y="82"/>
                      <a:pt x="198" y="83"/>
                      <a:pt x="200" y="85"/>
                    </a:cubicBezTo>
                    <a:cubicBezTo>
                      <a:pt x="201" y="85"/>
                      <a:pt x="202" y="85"/>
                      <a:pt x="203" y="86"/>
                    </a:cubicBezTo>
                    <a:cubicBezTo>
                      <a:pt x="212" y="93"/>
                      <a:pt x="218" y="97"/>
                      <a:pt x="222" y="98"/>
                    </a:cubicBezTo>
                    <a:close/>
                    <a:moveTo>
                      <a:pt x="182" y="88"/>
                    </a:moveTo>
                    <a:cubicBezTo>
                      <a:pt x="183" y="88"/>
                      <a:pt x="184" y="88"/>
                      <a:pt x="186" y="88"/>
                    </a:cubicBezTo>
                    <a:cubicBezTo>
                      <a:pt x="187" y="88"/>
                      <a:pt x="189" y="88"/>
                      <a:pt x="189" y="87"/>
                    </a:cubicBezTo>
                    <a:cubicBezTo>
                      <a:pt x="187" y="84"/>
                      <a:pt x="185" y="82"/>
                      <a:pt x="182" y="82"/>
                    </a:cubicBezTo>
                    <a:cubicBezTo>
                      <a:pt x="180" y="82"/>
                      <a:pt x="178" y="83"/>
                      <a:pt x="176" y="85"/>
                    </a:cubicBezTo>
                    <a:cubicBezTo>
                      <a:pt x="176" y="88"/>
                      <a:pt x="178" y="89"/>
                      <a:pt x="182" y="88"/>
                    </a:cubicBezTo>
                    <a:close/>
                    <a:moveTo>
                      <a:pt x="191" y="91"/>
                    </a:moveTo>
                    <a:cubicBezTo>
                      <a:pt x="188" y="93"/>
                      <a:pt x="185" y="95"/>
                      <a:pt x="183" y="98"/>
                    </a:cubicBezTo>
                    <a:cubicBezTo>
                      <a:pt x="181" y="100"/>
                      <a:pt x="179" y="100"/>
                      <a:pt x="177" y="98"/>
                    </a:cubicBezTo>
                    <a:cubicBezTo>
                      <a:pt x="175" y="94"/>
                      <a:pt x="174" y="90"/>
                      <a:pt x="173" y="86"/>
                    </a:cubicBezTo>
                    <a:cubicBezTo>
                      <a:pt x="171" y="85"/>
                      <a:pt x="170" y="85"/>
                      <a:pt x="168" y="88"/>
                    </a:cubicBezTo>
                    <a:cubicBezTo>
                      <a:pt x="168" y="89"/>
                      <a:pt x="168" y="91"/>
                      <a:pt x="168" y="92"/>
                    </a:cubicBezTo>
                    <a:cubicBezTo>
                      <a:pt x="168" y="99"/>
                      <a:pt x="170" y="104"/>
                      <a:pt x="174" y="105"/>
                    </a:cubicBezTo>
                    <a:cubicBezTo>
                      <a:pt x="179" y="106"/>
                      <a:pt x="184" y="107"/>
                      <a:pt x="189" y="107"/>
                    </a:cubicBezTo>
                    <a:cubicBezTo>
                      <a:pt x="193" y="107"/>
                      <a:pt x="196" y="105"/>
                      <a:pt x="195" y="101"/>
                    </a:cubicBezTo>
                    <a:cubicBezTo>
                      <a:pt x="195" y="97"/>
                      <a:pt x="193" y="94"/>
                      <a:pt x="191" y="91"/>
                    </a:cubicBezTo>
                    <a:close/>
                    <a:moveTo>
                      <a:pt x="272" y="7"/>
                    </a:moveTo>
                    <a:cubicBezTo>
                      <a:pt x="272" y="13"/>
                      <a:pt x="272" y="19"/>
                      <a:pt x="271" y="25"/>
                    </a:cubicBezTo>
                    <a:cubicBezTo>
                      <a:pt x="269" y="38"/>
                      <a:pt x="264" y="54"/>
                      <a:pt x="256" y="72"/>
                    </a:cubicBezTo>
                    <a:cubicBezTo>
                      <a:pt x="255" y="73"/>
                      <a:pt x="254" y="75"/>
                      <a:pt x="254" y="76"/>
                    </a:cubicBezTo>
                    <a:cubicBezTo>
                      <a:pt x="252" y="80"/>
                      <a:pt x="249" y="84"/>
                      <a:pt x="245" y="88"/>
                    </a:cubicBezTo>
                    <a:cubicBezTo>
                      <a:pt x="241" y="92"/>
                      <a:pt x="238" y="96"/>
                      <a:pt x="235" y="101"/>
                    </a:cubicBezTo>
                    <a:cubicBezTo>
                      <a:pt x="234" y="102"/>
                      <a:pt x="234" y="103"/>
                      <a:pt x="234" y="103"/>
                    </a:cubicBezTo>
                    <a:cubicBezTo>
                      <a:pt x="235" y="104"/>
                      <a:pt x="236" y="103"/>
                      <a:pt x="238" y="102"/>
                    </a:cubicBezTo>
                    <a:cubicBezTo>
                      <a:pt x="239" y="102"/>
                      <a:pt x="239" y="101"/>
                      <a:pt x="239" y="102"/>
                    </a:cubicBezTo>
                    <a:cubicBezTo>
                      <a:pt x="247" y="96"/>
                      <a:pt x="251" y="93"/>
                      <a:pt x="251" y="92"/>
                    </a:cubicBezTo>
                    <a:cubicBezTo>
                      <a:pt x="253" y="87"/>
                      <a:pt x="255" y="82"/>
                      <a:pt x="257" y="79"/>
                    </a:cubicBezTo>
                    <a:cubicBezTo>
                      <a:pt x="261" y="72"/>
                      <a:pt x="268" y="58"/>
                      <a:pt x="276" y="37"/>
                    </a:cubicBezTo>
                    <a:cubicBezTo>
                      <a:pt x="276" y="41"/>
                      <a:pt x="277" y="44"/>
                      <a:pt x="279" y="48"/>
                    </a:cubicBezTo>
                    <a:cubicBezTo>
                      <a:pt x="280" y="49"/>
                      <a:pt x="280" y="49"/>
                      <a:pt x="280" y="49"/>
                    </a:cubicBezTo>
                    <a:cubicBezTo>
                      <a:pt x="280" y="50"/>
                      <a:pt x="281" y="50"/>
                      <a:pt x="281" y="51"/>
                    </a:cubicBezTo>
                    <a:cubicBezTo>
                      <a:pt x="283" y="54"/>
                      <a:pt x="284" y="56"/>
                      <a:pt x="286" y="56"/>
                    </a:cubicBezTo>
                    <a:cubicBezTo>
                      <a:pt x="286" y="56"/>
                      <a:pt x="286" y="55"/>
                      <a:pt x="287" y="55"/>
                    </a:cubicBezTo>
                    <a:cubicBezTo>
                      <a:pt x="292" y="52"/>
                      <a:pt x="299" y="50"/>
                      <a:pt x="306" y="49"/>
                    </a:cubicBezTo>
                    <a:cubicBezTo>
                      <a:pt x="308" y="50"/>
                      <a:pt x="310" y="51"/>
                      <a:pt x="313" y="52"/>
                    </a:cubicBezTo>
                    <a:cubicBezTo>
                      <a:pt x="314" y="53"/>
                      <a:pt x="316" y="53"/>
                      <a:pt x="317" y="53"/>
                    </a:cubicBezTo>
                    <a:cubicBezTo>
                      <a:pt x="317" y="53"/>
                      <a:pt x="319" y="50"/>
                      <a:pt x="321" y="43"/>
                    </a:cubicBezTo>
                    <a:cubicBezTo>
                      <a:pt x="322" y="38"/>
                      <a:pt x="322" y="35"/>
                      <a:pt x="323" y="34"/>
                    </a:cubicBezTo>
                    <a:cubicBezTo>
                      <a:pt x="324" y="32"/>
                      <a:pt x="325" y="29"/>
                      <a:pt x="327" y="26"/>
                    </a:cubicBezTo>
                    <a:cubicBezTo>
                      <a:pt x="323" y="23"/>
                      <a:pt x="319" y="21"/>
                      <a:pt x="313" y="19"/>
                    </a:cubicBezTo>
                    <a:cubicBezTo>
                      <a:pt x="311" y="19"/>
                      <a:pt x="307" y="20"/>
                      <a:pt x="301" y="22"/>
                    </a:cubicBezTo>
                    <a:cubicBezTo>
                      <a:pt x="299" y="23"/>
                      <a:pt x="297" y="23"/>
                      <a:pt x="297" y="23"/>
                    </a:cubicBezTo>
                    <a:cubicBezTo>
                      <a:pt x="291" y="24"/>
                      <a:pt x="286" y="26"/>
                      <a:pt x="281" y="27"/>
                    </a:cubicBezTo>
                    <a:cubicBezTo>
                      <a:pt x="280" y="27"/>
                      <a:pt x="280" y="28"/>
                      <a:pt x="279" y="28"/>
                    </a:cubicBezTo>
                    <a:cubicBezTo>
                      <a:pt x="281" y="19"/>
                      <a:pt x="284" y="16"/>
                      <a:pt x="288" y="17"/>
                    </a:cubicBezTo>
                    <a:cubicBezTo>
                      <a:pt x="293" y="17"/>
                      <a:pt x="299" y="16"/>
                      <a:pt x="305" y="14"/>
                    </a:cubicBezTo>
                    <a:cubicBezTo>
                      <a:pt x="308" y="13"/>
                      <a:pt x="309" y="13"/>
                      <a:pt x="310" y="13"/>
                    </a:cubicBezTo>
                    <a:cubicBezTo>
                      <a:pt x="313" y="12"/>
                      <a:pt x="315" y="12"/>
                      <a:pt x="317" y="12"/>
                    </a:cubicBezTo>
                    <a:cubicBezTo>
                      <a:pt x="318" y="12"/>
                      <a:pt x="319" y="12"/>
                      <a:pt x="319" y="12"/>
                    </a:cubicBezTo>
                    <a:cubicBezTo>
                      <a:pt x="320" y="11"/>
                      <a:pt x="319" y="10"/>
                      <a:pt x="317" y="7"/>
                    </a:cubicBezTo>
                    <a:cubicBezTo>
                      <a:pt x="317" y="7"/>
                      <a:pt x="317" y="6"/>
                      <a:pt x="317" y="6"/>
                    </a:cubicBezTo>
                    <a:cubicBezTo>
                      <a:pt x="317" y="6"/>
                      <a:pt x="316" y="5"/>
                      <a:pt x="316" y="5"/>
                    </a:cubicBezTo>
                    <a:cubicBezTo>
                      <a:pt x="315" y="2"/>
                      <a:pt x="314" y="0"/>
                      <a:pt x="312" y="1"/>
                    </a:cubicBezTo>
                    <a:cubicBezTo>
                      <a:pt x="312" y="1"/>
                      <a:pt x="311" y="1"/>
                      <a:pt x="311" y="1"/>
                    </a:cubicBezTo>
                    <a:cubicBezTo>
                      <a:pt x="307" y="3"/>
                      <a:pt x="303" y="4"/>
                      <a:pt x="299" y="5"/>
                    </a:cubicBezTo>
                    <a:cubicBezTo>
                      <a:pt x="294" y="5"/>
                      <a:pt x="290" y="6"/>
                      <a:pt x="285" y="7"/>
                    </a:cubicBezTo>
                    <a:cubicBezTo>
                      <a:pt x="284" y="8"/>
                      <a:pt x="283" y="8"/>
                      <a:pt x="282" y="8"/>
                    </a:cubicBezTo>
                    <a:cubicBezTo>
                      <a:pt x="281" y="8"/>
                      <a:pt x="280" y="8"/>
                      <a:pt x="279" y="8"/>
                    </a:cubicBezTo>
                    <a:cubicBezTo>
                      <a:pt x="278" y="7"/>
                      <a:pt x="276" y="6"/>
                      <a:pt x="275" y="5"/>
                    </a:cubicBezTo>
                    <a:cubicBezTo>
                      <a:pt x="273" y="5"/>
                      <a:pt x="272" y="6"/>
                      <a:pt x="272" y="7"/>
                    </a:cubicBezTo>
                    <a:close/>
                    <a:moveTo>
                      <a:pt x="309" y="46"/>
                    </a:moveTo>
                    <a:cubicBezTo>
                      <a:pt x="308" y="43"/>
                      <a:pt x="307" y="42"/>
                      <a:pt x="306" y="43"/>
                    </a:cubicBezTo>
                    <a:cubicBezTo>
                      <a:pt x="305" y="43"/>
                      <a:pt x="304" y="43"/>
                      <a:pt x="303" y="44"/>
                    </a:cubicBezTo>
                    <a:cubicBezTo>
                      <a:pt x="295" y="46"/>
                      <a:pt x="291" y="47"/>
                      <a:pt x="290" y="46"/>
                    </a:cubicBezTo>
                    <a:cubicBezTo>
                      <a:pt x="288" y="46"/>
                      <a:pt x="288" y="44"/>
                      <a:pt x="287" y="42"/>
                    </a:cubicBezTo>
                    <a:cubicBezTo>
                      <a:pt x="287" y="39"/>
                      <a:pt x="287" y="36"/>
                      <a:pt x="287" y="34"/>
                    </a:cubicBezTo>
                    <a:cubicBezTo>
                      <a:pt x="288" y="32"/>
                      <a:pt x="291" y="31"/>
                      <a:pt x="295" y="30"/>
                    </a:cubicBezTo>
                    <a:cubicBezTo>
                      <a:pt x="301" y="27"/>
                      <a:pt x="307" y="25"/>
                      <a:pt x="310" y="25"/>
                    </a:cubicBezTo>
                    <a:cubicBezTo>
                      <a:pt x="312" y="25"/>
                      <a:pt x="313" y="27"/>
                      <a:pt x="313" y="30"/>
                    </a:cubicBezTo>
                    <a:cubicBezTo>
                      <a:pt x="313" y="37"/>
                      <a:pt x="311" y="43"/>
                      <a:pt x="309" y="46"/>
                    </a:cubicBezTo>
                    <a:close/>
                    <a:moveTo>
                      <a:pt x="305" y="32"/>
                    </a:moveTo>
                    <a:cubicBezTo>
                      <a:pt x="307" y="34"/>
                      <a:pt x="306" y="36"/>
                      <a:pt x="302" y="38"/>
                    </a:cubicBezTo>
                    <a:cubicBezTo>
                      <a:pt x="300" y="39"/>
                      <a:pt x="298" y="39"/>
                      <a:pt x="296" y="39"/>
                    </a:cubicBezTo>
                    <a:cubicBezTo>
                      <a:pt x="294" y="40"/>
                      <a:pt x="293" y="40"/>
                      <a:pt x="293" y="40"/>
                    </a:cubicBezTo>
                    <a:cubicBezTo>
                      <a:pt x="291" y="40"/>
                      <a:pt x="291" y="40"/>
                      <a:pt x="290" y="38"/>
                    </a:cubicBezTo>
                    <a:cubicBezTo>
                      <a:pt x="290" y="37"/>
                      <a:pt x="290" y="36"/>
                      <a:pt x="291" y="35"/>
                    </a:cubicBezTo>
                    <a:cubicBezTo>
                      <a:pt x="298" y="32"/>
                      <a:pt x="303" y="31"/>
                      <a:pt x="305" y="32"/>
                    </a:cubicBezTo>
                    <a:close/>
                    <a:moveTo>
                      <a:pt x="272" y="64"/>
                    </a:moveTo>
                    <a:cubicBezTo>
                      <a:pt x="273" y="64"/>
                      <a:pt x="275" y="64"/>
                      <a:pt x="277" y="63"/>
                    </a:cubicBezTo>
                    <a:cubicBezTo>
                      <a:pt x="278" y="63"/>
                      <a:pt x="288" y="60"/>
                      <a:pt x="304" y="55"/>
                    </a:cubicBezTo>
                    <a:cubicBezTo>
                      <a:pt x="306" y="54"/>
                      <a:pt x="308" y="54"/>
                      <a:pt x="310" y="55"/>
                    </a:cubicBezTo>
                    <a:cubicBezTo>
                      <a:pt x="311" y="56"/>
                      <a:pt x="314" y="57"/>
                      <a:pt x="316" y="58"/>
                    </a:cubicBezTo>
                    <a:cubicBezTo>
                      <a:pt x="318" y="58"/>
                      <a:pt x="319" y="59"/>
                      <a:pt x="320" y="60"/>
                    </a:cubicBezTo>
                    <a:cubicBezTo>
                      <a:pt x="322" y="61"/>
                      <a:pt x="323" y="62"/>
                      <a:pt x="322" y="63"/>
                    </a:cubicBezTo>
                    <a:cubicBezTo>
                      <a:pt x="322" y="64"/>
                      <a:pt x="321" y="64"/>
                      <a:pt x="319" y="65"/>
                    </a:cubicBezTo>
                    <a:cubicBezTo>
                      <a:pt x="314" y="67"/>
                      <a:pt x="310" y="69"/>
                      <a:pt x="308" y="71"/>
                    </a:cubicBezTo>
                    <a:cubicBezTo>
                      <a:pt x="309" y="72"/>
                      <a:pt x="309" y="73"/>
                      <a:pt x="309" y="74"/>
                    </a:cubicBezTo>
                    <a:cubicBezTo>
                      <a:pt x="309" y="75"/>
                      <a:pt x="310" y="75"/>
                      <a:pt x="312" y="75"/>
                    </a:cubicBezTo>
                    <a:cubicBezTo>
                      <a:pt x="315" y="75"/>
                      <a:pt x="319" y="75"/>
                      <a:pt x="325" y="76"/>
                    </a:cubicBezTo>
                    <a:cubicBezTo>
                      <a:pt x="329" y="76"/>
                      <a:pt x="331" y="76"/>
                      <a:pt x="332" y="76"/>
                    </a:cubicBezTo>
                    <a:cubicBezTo>
                      <a:pt x="334" y="76"/>
                      <a:pt x="336" y="77"/>
                      <a:pt x="338" y="80"/>
                    </a:cubicBezTo>
                    <a:cubicBezTo>
                      <a:pt x="338" y="80"/>
                      <a:pt x="338" y="81"/>
                      <a:pt x="338" y="81"/>
                    </a:cubicBezTo>
                    <a:cubicBezTo>
                      <a:pt x="341" y="86"/>
                      <a:pt x="342" y="89"/>
                      <a:pt x="340" y="88"/>
                    </a:cubicBezTo>
                    <a:cubicBezTo>
                      <a:pt x="339" y="88"/>
                      <a:pt x="338" y="88"/>
                      <a:pt x="337" y="87"/>
                    </a:cubicBezTo>
                    <a:cubicBezTo>
                      <a:pt x="332" y="85"/>
                      <a:pt x="326" y="84"/>
                      <a:pt x="322" y="84"/>
                    </a:cubicBezTo>
                    <a:cubicBezTo>
                      <a:pt x="316" y="83"/>
                      <a:pt x="312" y="83"/>
                      <a:pt x="311" y="84"/>
                    </a:cubicBezTo>
                    <a:cubicBezTo>
                      <a:pt x="310" y="84"/>
                      <a:pt x="310" y="85"/>
                      <a:pt x="309" y="88"/>
                    </a:cubicBezTo>
                    <a:cubicBezTo>
                      <a:pt x="310" y="93"/>
                      <a:pt x="309" y="100"/>
                      <a:pt x="308" y="109"/>
                    </a:cubicBezTo>
                    <a:cubicBezTo>
                      <a:pt x="307" y="114"/>
                      <a:pt x="307" y="117"/>
                      <a:pt x="306" y="119"/>
                    </a:cubicBezTo>
                    <a:cubicBezTo>
                      <a:pt x="306" y="120"/>
                      <a:pt x="305" y="120"/>
                      <a:pt x="303" y="120"/>
                    </a:cubicBezTo>
                    <a:cubicBezTo>
                      <a:pt x="302" y="119"/>
                      <a:pt x="301" y="119"/>
                      <a:pt x="300" y="119"/>
                    </a:cubicBezTo>
                    <a:cubicBezTo>
                      <a:pt x="298" y="118"/>
                      <a:pt x="295" y="117"/>
                      <a:pt x="292" y="116"/>
                    </a:cubicBezTo>
                    <a:cubicBezTo>
                      <a:pt x="284" y="113"/>
                      <a:pt x="278" y="110"/>
                      <a:pt x="276" y="106"/>
                    </a:cubicBezTo>
                    <a:cubicBezTo>
                      <a:pt x="275" y="104"/>
                      <a:pt x="275" y="104"/>
                      <a:pt x="275" y="103"/>
                    </a:cubicBezTo>
                    <a:cubicBezTo>
                      <a:pt x="275" y="103"/>
                      <a:pt x="276" y="103"/>
                      <a:pt x="277" y="104"/>
                    </a:cubicBezTo>
                    <a:cubicBezTo>
                      <a:pt x="284" y="107"/>
                      <a:pt x="290" y="108"/>
                      <a:pt x="296" y="107"/>
                    </a:cubicBezTo>
                    <a:cubicBezTo>
                      <a:pt x="296" y="107"/>
                      <a:pt x="296" y="107"/>
                      <a:pt x="296" y="107"/>
                    </a:cubicBezTo>
                    <a:cubicBezTo>
                      <a:pt x="298" y="107"/>
                      <a:pt x="299" y="100"/>
                      <a:pt x="299" y="87"/>
                    </a:cubicBezTo>
                    <a:cubicBezTo>
                      <a:pt x="299" y="86"/>
                      <a:pt x="298" y="85"/>
                      <a:pt x="297" y="86"/>
                    </a:cubicBezTo>
                    <a:cubicBezTo>
                      <a:pt x="296" y="87"/>
                      <a:pt x="293" y="87"/>
                      <a:pt x="290" y="88"/>
                    </a:cubicBezTo>
                    <a:cubicBezTo>
                      <a:pt x="283" y="89"/>
                      <a:pt x="276" y="90"/>
                      <a:pt x="270" y="93"/>
                    </a:cubicBezTo>
                    <a:cubicBezTo>
                      <a:pt x="270" y="93"/>
                      <a:pt x="269" y="93"/>
                      <a:pt x="269" y="94"/>
                    </a:cubicBezTo>
                    <a:cubicBezTo>
                      <a:pt x="267" y="95"/>
                      <a:pt x="266" y="95"/>
                      <a:pt x="265" y="94"/>
                    </a:cubicBezTo>
                    <a:cubicBezTo>
                      <a:pt x="264" y="92"/>
                      <a:pt x="263" y="89"/>
                      <a:pt x="263" y="86"/>
                    </a:cubicBezTo>
                    <a:cubicBezTo>
                      <a:pt x="263" y="86"/>
                      <a:pt x="263" y="86"/>
                      <a:pt x="263" y="86"/>
                    </a:cubicBezTo>
                    <a:cubicBezTo>
                      <a:pt x="266" y="86"/>
                      <a:pt x="268" y="86"/>
                      <a:pt x="272" y="85"/>
                    </a:cubicBezTo>
                    <a:cubicBezTo>
                      <a:pt x="273" y="84"/>
                      <a:pt x="276" y="84"/>
                      <a:pt x="281" y="83"/>
                    </a:cubicBezTo>
                    <a:cubicBezTo>
                      <a:pt x="283" y="83"/>
                      <a:pt x="285" y="82"/>
                      <a:pt x="285" y="82"/>
                    </a:cubicBezTo>
                    <a:cubicBezTo>
                      <a:pt x="289" y="81"/>
                      <a:pt x="293" y="80"/>
                      <a:pt x="297" y="78"/>
                    </a:cubicBezTo>
                    <a:cubicBezTo>
                      <a:pt x="298" y="77"/>
                      <a:pt x="298" y="75"/>
                      <a:pt x="297" y="73"/>
                    </a:cubicBezTo>
                    <a:cubicBezTo>
                      <a:pt x="295" y="71"/>
                      <a:pt x="294" y="70"/>
                      <a:pt x="296" y="68"/>
                    </a:cubicBezTo>
                    <a:cubicBezTo>
                      <a:pt x="299" y="67"/>
                      <a:pt x="302" y="66"/>
                      <a:pt x="305" y="65"/>
                    </a:cubicBezTo>
                    <a:cubicBezTo>
                      <a:pt x="307" y="64"/>
                      <a:pt x="308" y="62"/>
                      <a:pt x="307" y="61"/>
                    </a:cubicBezTo>
                    <a:cubicBezTo>
                      <a:pt x="306" y="59"/>
                      <a:pt x="305" y="59"/>
                      <a:pt x="303" y="60"/>
                    </a:cubicBezTo>
                    <a:cubicBezTo>
                      <a:pt x="295" y="62"/>
                      <a:pt x="287" y="66"/>
                      <a:pt x="280" y="72"/>
                    </a:cubicBezTo>
                    <a:cubicBezTo>
                      <a:pt x="279" y="73"/>
                      <a:pt x="278" y="74"/>
                      <a:pt x="277" y="74"/>
                    </a:cubicBezTo>
                    <a:cubicBezTo>
                      <a:pt x="275" y="74"/>
                      <a:pt x="273" y="70"/>
                      <a:pt x="272" y="64"/>
                    </a:cubicBezTo>
                    <a:close/>
                    <a:moveTo>
                      <a:pt x="388" y="41"/>
                    </a:moveTo>
                    <a:cubicBezTo>
                      <a:pt x="384" y="42"/>
                      <a:pt x="380" y="43"/>
                      <a:pt x="378" y="43"/>
                    </a:cubicBezTo>
                    <a:cubicBezTo>
                      <a:pt x="377" y="43"/>
                      <a:pt x="377" y="44"/>
                      <a:pt x="377" y="46"/>
                    </a:cubicBezTo>
                    <a:cubicBezTo>
                      <a:pt x="378" y="49"/>
                      <a:pt x="379" y="50"/>
                      <a:pt x="380" y="49"/>
                    </a:cubicBezTo>
                    <a:cubicBezTo>
                      <a:pt x="383" y="47"/>
                      <a:pt x="387" y="46"/>
                      <a:pt x="390" y="46"/>
                    </a:cubicBezTo>
                    <a:cubicBezTo>
                      <a:pt x="397" y="45"/>
                      <a:pt x="407" y="42"/>
                      <a:pt x="419" y="38"/>
                    </a:cubicBezTo>
                    <a:cubicBezTo>
                      <a:pt x="424" y="37"/>
                      <a:pt x="427" y="37"/>
                      <a:pt x="431" y="37"/>
                    </a:cubicBezTo>
                    <a:cubicBezTo>
                      <a:pt x="438" y="37"/>
                      <a:pt x="442" y="39"/>
                      <a:pt x="442" y="44"/>
                    </a:cubicBezTo>
                    <a:cubicBezTo>
                      <a:pt x="442" y="46"/>
                      <a:pt x="439" y="49"/>
                      <a:pt x="434" y="52"/>
                    </a:cubicBezTo>
                    <a:cubicBezTo>
                      <a:pt x="434" y="52"/>
                      <a:pt x="433" y="52"/>
                      <a:pt x="433" y="52"/>
                    </a:cubicBezTo>
                    <a:cubicBezTo>
                      <a:pt x="427" y="48"/>
                      <a:pt x="423" y="46"/>
                      <a:pt x="419" y="47"/>
                    </a:cubicBezTo>
                    <a:cubicBezTo>
                      <a:pt x="411" y="48"/>
                      <a:pt x="400" y="51"/>
                      <a:pt x="387" y="56"/>
                    </a:cubicBezTo>
                    <a:cubicBezTo>
                      <a:pt x="385" y="56"/>
                      <a:pt x="385" y="57"/>
                      <a:pt x="386" y="59"/>
                    </a:cubicBezTo>
                    <a:cubicBezTo>
                      <a:pt x="387" y="64"/>
                      <a:pt x="389" y="66"/>
                      <a:pt x="391" y="66"/>
                    </a:cubicBezTo>
                    <a:cubicBezTo>
                      <a:pt x="392" y="66"/>
                      <a:pt x="394" y="65"/>
                      <a:pt x="395" y="63"/>
                    </a:cubicBezTo>
                    <a:cubicBezTo>
                      <a:pt x="398" y="60"/>
                      <a:pt x="401" y="58"/>
                      <a:pt x="406" y="58"/>
                    </a:cubicBezTo>
                    <a:cubicBezTo>
                      <a:pt x="410" y="57"/>
                      <a:pt x="412" y="56"/>
                      <a:pt x="413" y="53"/>
                    </a:cubicBezTo>
                    <a:cubicBezTo>
                      <a:pt x="414" y="53"/>
                      <a:pt x="415" y="52"/>
                      <a:pt x="417" y="51"/>
                    </a:cubicBezTo>
                    <a:cubicBezTo>
                      <a:pt x="419" y="52"/>
                      <a:pt x="420" y="54"/>
                      <a:pt x="418" y="56"/>
                    </a:cubicBezTo>
                    <a:cubicBezTo>
                      <a:pt x="417" y="58"/>
                      <a:pt x="413" y="60"/>
                      <a:pt x="407" y="63"/>
                    </a:cubicBezTo>
                    <a:cubicBezTo>
                      <a:pt x="405" y="64"/>
                      <a:pt x="405" y="65"/>
                      <a:pt x="407" y="66"/>
                    </a:cubicBezTo>
                    <a:cubicBezTo>
                      <a:pt x="408" y="68"/>
                      <a:pt x="409" y="71"/>
                      <a:pt x="408" y="73"/>
                    </a:cubicBezTo>
                    <a:cubicBezTo>
                      <a:pt x="404" y="73"/>
                      <a:pt x="399" y="74"/>
                      <a:pt x="392" y="76"/>
                    </a:cubicBezTo>
                    <a:cubicBezTo>
                      <a:pt x="389" y="77"/>
                      <a:pt x="386" y="78"/>
                      <a:pt x="382" y="79"/>
                    </a:cubicBezTo>
                    <a:cubicBezTo>
                      <a:pt x="376" y="80"/>
                      <a:pt x="373" y="81"/>
                      <a:pt x="371" y="81"/>
                    </a:cubicBezTo>
                    <a:cubicBezTo>
                      <a:pt x="370" y="82"/>
                      <a:pt x="369" y="82"/>
                      <a:pt x="369" y="83"/>
                    </a:cubicBezTo>
                    <a:cubicBezTo>
                      <a:pt x="370" y="84"/>
                      <a:pt x="370" y="84"/>
                      <a:pt x="370" y="84"/>
                    </a:cubicBezTo>
                    <a:cubicBezTo>
                      <a:pt x="371" y="86"/>
                      <a:pt x="371" y="88"/>
                      <a:pt x="372" y="90"/>
                    </a:cubicBezTo>
                    <a:cubicBezTo>
                      <a:pt x="373" y="91"/>
                      <a:pt x="374" y="91"/>
                      <a:pt x="376" y="90"/>
                    </a:cubicBezTo>
                    <a:cubicBezTo>
                      <a:pt x="379" y="88"/>
                      <a:pt x="384" y="86"/>
                      <a:pt x="391" y="85"/>
                    </a:cubicBezTo>
                    <a:cubicBezTo>
                      <a:pt x="394" y="84"/>
                      <a:pt x="399" y="83"/>
                      <a:pt x="404" y="83"/>
                    </a:cubicBezTo>
                    <a:cubicBezTo>
                      <a:pt x="405" y="83"/>
                      <a:pt x="406" y="82"/>
                      <a:pt x="407" y="82"/>
                    </a:cubicBezTo>
                    <a:cubicBezTo>
                      <a:pt x="408" y="82"/>
                      <a:pt x="409" y="82"/>
                      <a:pt x="409" y="84"/>
                    </a:cubicBezTo>
                    <a:cubicBezTo>
                      <a:pt x="409" y="100"/>
                      <a:pt x="405" y="108"/>
                      <a:pt x="399" y="108"/>
                    </a:cubicBezTo>
                    <a:cubicBezTo>
                      <a:pt x="398" y="108"/>
                      <a:pt x="394" y="107"/>
                      <a:pt x="388" y="105"/>
                    </a:cubicBezTo>
                    <a:cubicBezTo>
                      <a:pt x="387" y="105"/>
                      <a:pt x="386" y="105"/>
                      <a:pt x="386" y="105"/>
                    </a:cubicBezTo>
                    <a:cubicBezTo>
                      <a:pt x="385" y="104"/>
                      <a:pt x="384" y="104"/>
                      <a:pt x="384" y="105"/>
                    </a:cubicBezTo>
                    <a:cubicBezTo>
                      <a:pt x="384" y="105"/>
                      <a:pt x="384" y="106"/>
                      <a:pt x="385" y="106"/>
                    </a:cubicBezTo>
                    <a:cubicBezTo>
                      <a:pt x="391" y="112"/>
                      <a:pt x="398" y="116"/>
                      <a:pt x="406" y="119"/>
                    </a:cubicBezTo>
                    <a:cubicBezTo>
                      <a:pt x="408" y="119"/>
                      <a:pt x="410" y="119"/>
                      <a:pt x="412" y="120"/>
                    </a:cubicBezTo>
                    <a:cubicBezTo>
                      <a:pt x="412" y="120"/>
                      <a:pt x="412" y="120"/>
                      <a:pt x="412" y="120"/>
                    </a:cubicBezTo>
                    <a:cubicBezTo>
                      <a:pt x="413" y="119"/>
                      <a:pt x="414" y="116"/>
                      <a:pt x="415" y="109"/>
                    </a:cubicBezTo>
                    <a:cubicBezTo>
                      <a:pt x="416" y="107"/>
                      <a:pt x="416" y="106"/>
                      <a:pt x="415" y="108"/>
                    </a:cubicBezTo>
                    <a:cubicBezTo>
                      <a:pt x="416" y="105"/>
                      <a:pt x="417" y="102"/>
                      <a:pt x="417" y="101"/>
                    </a:cubicBezTo>
                    <a:cubicBezTo>
                      <a:pt x="418" y="96"/>
                      <a:pt x="418" y="93"/>
                      <a:pt x="418" y="89"/>
                    </a:cubicBezTo>
                    <a:cubicBezTo>
                      <a:pt x="418" y="84"/>
                      <a:pt x="419" y="81"/>
                      <a:pt x="420" y="81"/>
                    </a:cubicBezTo>
                    <a:cubicBezTo>
                      <a:pt x="423" y="80"/>
                      <a:pt x="428" y="80"/>
                      <a:pt x="434" y="80"/>
                    </a:cubicBezTo>
                    <a:cubicBezTo>
                      <a:pt x="439" y="81"/>
                      <a:pt x="442" y="82"/>
                      <a:pt x="444" y="83"/>
                    </a:cubicBezTo>
                    <a:cubicBezTo>
                      <a:pt x="448" y="84"/>
                      <a:pt x="449" y="84"/>
                      <a:pt x="450" y="83"/>
                    </a:cubicBezTo>
                    <a:cubicBezTo>
                      <a:pt x="449" y="78"/>
                      <a:pt x="448" y="73"/>
                      <a:pt x="446" y="68"/>
                    </a:cubicBezTo>
                    <a:cubicBezTo>
                      <a:pt x="444" y="69"/>
                      <a:pt x="441" y="69"/>
                      <a:pt x="438" y="69"/>
                    </a:cubicBezTo>
                    <a:cubicBezTo>
                      <a:pt x="435" y="69"/>
                      <a:pt x="429" y="69"/>
                      <a:pt x="419" y="70"/>
                    </a:cubicBezTo>
                    <a:cubicBezTo>
                      <a:pt x="419" y="70"/>
                      <a:pt x="418" y="70"/>
                      <a:pt x="418" y="70"/>
                    </a:cubicBezTo>
                    <a:cubicBezTo>
                      <a:pt x="419" y="67"/>
                      <a:pt x="419" y="66"/>
                      <a:pt x="418" y="65"/>
                    </a:cubicBezTo>
                    <a:cubicBezTo>
                      <a:pt x="417" y="64"/>
                      <a:pt x="418" y="63"/>
                      <a:pt x="422" y="62"/>
                    </a:cubicBezTo>
                    <a:cubicBezTo>
                      <a:pt x="427" y="61"/>
                      <a:pt x="431" y="58"/>
                      <a:pt x="434" y="56"/>
                    </a:cubicBezTo>
                    <a:cubicBezTo>
                      <a:pt x="434" y="55"/>
                      <a:pt x="435" y="55"/>
                      <a:pt x="437" y="56"/>
                    </a:cubicBezTo>
                    <a:cubicBezTo>
                      <a:pt x="439" y="56"/>
                      <a:pt x="440" y="56"/>
                      <a:pt x="440" y="56"/>
                    </a:cubicBezTo>
                    <a:cubicBezTo>
                      <a:pt x="443" y="57"/>
                      <a:pt x="446" y="57"/>
                      <a:pt x="449" y="56"/>
                    </a:cubicBezTo>
                    <a:cubicBezTo>
                      <a:pt x="451" y="55"/>
                      <a:pt x="453" y="55"/>
                      <a:pt x="456" y="55"/>
                    </a:cubicBezTo>
                    <a:cubicBezTo>
                      <a:pt x="458" y="55"/>
                      <a:pt x="458" y="53"/>
                      <a:pt x="457" y="50"/>
                    </a:cubicBezTo>
                    <a:cubicBezTo>
                      <a:pt x="455" y="46"/>
                      <a:pt x="453" y="43"/>
                      <a:pt x="450" y="42"/>
                    </a:cubicBezTo>
                    <a:cubicBezTo>
                      <a:pt x="450" y="42"/>
                      <a:pt x="449" y="41"/>
                      <a:pt x="447" y="39"/>
                    </a:cubicBezTo>
                    <a:cubicBezTo>
                      <a:pt x="445" y="37"/>
                      <a:pt x="444" y="36"/>
                      <a:pt x="443" y="35"/>
                    </a:cubicBezTo>
                    <a:cubicBezTo>
                      <a:pt x="440" y="32"/>
                      <a:pt x="434" y="31"/>
                      <a:pt x="424" y="31"/>
                    </a:cubicBezTo>
                    <a:cubicBezTo>
                      <a:pt x="423" y="31"/>
                      <a:pt x="423" y="31"/>
                      <a:pt x="422" y="30"/>
                    </a:cubicBezTo>
                    <a:cubicBezTo>
                      <a:pt x="422" y="30"/>
                      <a:pt x="422" y="29"/>
                      <a:pt x="423" y="29"/>
                    </a:cubicBezTo>
                    <a:cubicBezTo>
                      <a:pt x="430" y="21"/>
                      <a:pt x="436" y="15"/>
                      <a:pt x="440" y="13"/>
                    </a:cubicBezTo>
                    <a:cubicBezTo>
                      <a:pt x="441" y="13"/>
                      <a:pt x="440" y="11"/>
                      <a:pt x="437" y="7"/>
                    </a:cubicBezTo>
                    <a:cubicBezTo>
                      <a:pt x="434" y="4"/>
                      <a:pt x="433" y="3"/>
                      <a:pt x="432" y="3"/>
                    </a:cubicBezTo>
                    <a:cubicBezTo>
                      <a:pt x="430" y="5"/>
                      <a:pt x="426" y="11"/>
                      <a:pt x="420" y="20"/>
                    </a:cubicBezTo>
                    <a:cubicBezTo>
                      <a:pt x="416" y="27"/>
                      <a:pt x="413" y="30"/>
                      <a:pt x="412" y="31"/>
                    </a:cubicBezTo>
                    <a:cubicBezTo>
                      <a:pt x="411" y="31"/>
                      <a:pt x="408" y="33"/>
                      <a:pt x="403" y="34"/>
                    </a:cubicBezTo>
                    <a:cubicBezTo>
                      <a:pt x="394" y="37"/>
                      <a:pt x="389" y="39"/>
                      <a:pt x="388" y="41"/>
                    </a:cubicBezTo>
                    <a:close/>
                    <a:moveTo>
                      <a:pt x="408" y="22"/>
                    </a:moveTo>
                    <a:cubicBezTo>
                      <a:pt x="406" y="22"/>
                      <a:pt x="404" y="21"/>
                      <a:pt x="401" y="19"/>
                    </a:cubicBezTo>
                    <a:cubicBezTo>
                      <a:pt x="398" y="14"/>
                      <a:pt x="397" y="12"/>
                      <a:pt x="399" y="10"/>
                    </a:cubicBezTo>
                    <a:cubicBezTo>
                      <a:pt x="401" y="10"/>
                      <a:pt x="402" y="9"/>
                      <a:pt x="404" y="9"/>
                    </a:cubicBezTo>
                    <a:cubicBezTo>
                      <a:pt x="405" y="9"/>
                      <a:pt x="406" y="8"/>
                      <a:pt x="407" y="8"/>
                    </a:cubicBezTo>
                    <a:cubicBezTo>
                      <a:pt x="408" y="7"/>
                      <a:pt x="410" y="7"/>
                      <a:pt x="413" y="6"/>
                    </a:cubicBezTo>
                    <a:cubicBezTo>
                      <a:pt x="416" y="6"/>
                      <a:pt x="417" y="7"/>
                      <a:pt x="416" y="7"/>
                    </a:cubicBezTo>
                    <a:cubicBezTo>
                      <a:pt x="413" y="12"/>
                      <a:pt x="411" y="16"/>
                      <a:pt x="410" y="19"/>
                    </a:cubicBezTo>
                    <a:cubicBezTo>
                      <a:pt x="410" y="22"/>
                      <a:pt x="409" y="23"/>
                      <a:pt x="408" y="22"/>
                    </a:cubicBezTo>
                    <a:close/>
                    <a:moveTo>
                      <a:pt x="395" y="31"/>
                    </a:moveTo>
                    <a:cubicBezTo>
                      <a:pt x="391" y="31"/>
                      <a:pt x="387" y="31"/>
                      <a:pt x="383" y="30"/>
                    </a:cubicBezTo>
                    <a:cubicBezTo>
                      <a:pt x="381" y="29"/>
                      <a:pt x="381" y="25"/>
                      <a:pt x="381" y="18"/>
                    </a:cubicBezTo>
                    <a:cubicBezTo>
                      <a:pt x="381" y="17"/>
                      <a:pt x="382" y="16"/>
                      <a:pt x="384" y="15"/>
                    </a:cubicBezTo>
                    <a:cubicBezTo>
                      <a:pt x="385" y="14"/>
                      <a:pt x="386" y="15"/>
                      <a:pt x="387" y="16"/>
                    </a:cubicBezTo>
                    <a:cubicBezTo>
                      <a:pt x="388" y="17"/>
                      <a:pt x="391" y="21"/>
                      <a:pt x="396" y="25"/>
                    </a:cubicBezTo>
                    <a:cubicBezTo>
                      <a:pt x="398" y="29"/>
                      <a:pt x="398" y="31"/>
                      <a:pt x="395" y="31"/>
                    </a:cubicBezTo>
                    <a:close/>
                    <a:moveTo>
                      <a:pt x="373" y="63"/>
                    </a:moveTo>
                    <a:cubicBezTo>
                      <a:pt x="373" y="65"/>
                      <a:pt x="372" y="66"/>
                      <a:pt x="370" y="65"/>
                    </a:cubicBezTo>
                    <a:cubicBezTo>
                      <a:pt x="363" y="64"/>
                      <a:pt x="359" y="62"/>
                      <a:pt x="358" y="59"/>
                    </a:cubicBezTo>
                    <a:cubicBezTo>
                      <a:pt x="361" y="54"/>
                      <a:pt x="365" y="50"/>
                      <a:pt x="371" y="48"/>
                    </a:cubicBezTo>
                    <a:cubicBezTo>
                      <a:pt x="372" y="47"/>
                      <a:pt x="373" y="47"/>
                      <a:pt x="373" y="48"/>
                    </a:cubicBezTo>
                    <a:cubicBezTo>
                      <a:pt x="374" y="48"/>
                      <a:pt x="374" y="49"/>
                      <a:pt x="373" y="50"/>
                    </a:cubicBezTo>
                    <a:cubicBezTo>
                      <a:pt x="372" y="52"/>
                      <a:pt x="372" y="57"/>
                      <a:pt x="373" y="63"/>
                    </a:cubicBezTo>
                    <a:close/>
                    <a:moveTo>
                      <a:pt x="564" y="39"/>
                    </a:moveTo>
                    <a:cubicBezTo>
                      <a:pt x="557" y="41"/>
                      <a:pt x="550" y="43"/>
                      <a:pt x="541" y="44"/>
                    </a:cubicBezTo>
                    <a:cubicBezTo>
                      <a:pt x="539" y="44"/>
                      <a:pt x="538" y="44"/>
                      <a:pt x="538" y="44"/>
                    </a:cubicBezTo>
                    <a:cubicBezTo>
                      <a:pt x="537" y="45"/>
                      <a:pt x="538" y="47"/>
                      <a:pt x="539" y="50"/>
                    </a:cubicBezTo>
                    <a:cubicBezTo>
                      <a:pt x="540" y="53"/>
                      <a:pt x="541" y="55"/>
                      <a:pt x="542" y="56"/>
                    </a:cubicBezTo>
                    <a:cubicBezTo>
                      <a:pt x="543" y="56"/>
                      <a:pt x="544" y="56"/>
                      <a:pt x="547" y="55"/>
                    </a:cubicBezTo>
                    <a:cubicBezTo>
                      <a:pt x="553" y="52"/>
                      <a:pt x="558" y="51"/>
                      <a:pt x="562" y="51"/>
                    </a:cubicBezTo>
                    <a:cubicBezTo>
                      <a:pt x="564" y="51"/>
                      <a:pt x="565" y="52"/>
                      <a:pt x="565" y="53"/>
                    </a:cubicBezTo>
                    <a:cubicBezTo>
                      <a:pt x="565" y="56"/>
                      <a:pt x="565" y="60"/>
                      <a:pt x="565" y="64"/>
                    </a:cubicBezTo>
                    <a:cubicBezTo>
                      <a:pt x="565" y="69"/>
                      <a:pt x="566" y="75"/>
                      <a:pt x="566" y="83"/>
                    </a:cubicBezTo>
                    <a:cubicBezTo>
                      <a:pt x="567" y="97"/>
                      <a:pt x="567" y="104"/>
                      <a:pt x="565" y="104"/>
                    </a:cubicBezTo>
                    <a:cubicBezTo>
                      <a:pt x="564" y="105"/>
                      <a:pt x="560" y="105"/>
                      <a:pt x="553" y="103"/>
                    </a:cubicBezTo>
                    <a:cubicBezTo>
                      <a:pt x="549" y="101"/>
                      <a:pt x="546" y="101"/>
                      <a:pt x="546" y="102"/>
                    </a:cubicBezTo>
                    <a:cubicBezTo>
                      <a:pt x="547" y="104"/>
                      <a:pt x="551" y="108"/>
                      <a:pt x="558" y="111"/>
                    </a:cubicBezTo>
                    <a:cubicBezTo>
                      <a:pt x="559" y="112"/>
                      <a:pt x="561" y="113"/>
                      <a:pt x="564" y="115"/>
                    </a:cubicBezTo>
                    <a:cubicBezTo>
                      <a:pt x="571" y="119"/>
                      <a:pt x="575" y="121"/>
                      <a:pt x="576" y="120"/>
                    </a:cubicBezTo>
                    <a:cubicBezTo>
                      <a:pt x="577" y="120"/>
                      <a:pt x="577" y="117"/>
                      <a:pt x="577" y="111"/>
                    </a:cubicBezTo>
                    <a:cubicBezTo>
                      <a:pt x="576" y="107"/>
                      <a:pt x="576" y="104"/>
                      <a:pt x="576" y="102"/>
                    </a:cubicBezTo>
                    <a:cubicBezTo>
                      <a:pt x="575" y="85"/>
                      <a:pt x="576" y="77"/>
                      <a:pt x="577" y="78"/>
                    </a:cubicBezTo>
                    <a:cubicBezTo>
                      <a:pt x="584" y="82"/>
                      <a:pt x="590" y="87"/>
                      <a:pt x="595" y="94"/>
                    </a:cubicBezTo>
                    <a:cubicBezTo>
                      <a:pt x="596" y="95"/>
                      <a:pt x="596" y="96"/>
                      <a:pt x="597" y="97"/>
                    </a:cubicBezTo>
                    <a:cubicBezTo>
                      <a:pt x="598" y="100"/>
                      <a:pt x="599" y="102"/>
                      <a:pt x="600" y="103"/>
                    </a:cubicBezTo>
                    <a:cubicBezTo>
                      <a:pt x="603" y="103"/>
                      <a:pt x="609" y="103"/>
                      <a:pt x="617" y="103"/>
                    </a:cubicBezTo>
                    <a:cubicBezTo>
                      <a:pt x="618" y="103"/>
                      <a:pt x="620" y="103"/>
                      <a:pt x="623" y="103"/>
                    </a:cubicBezTo>
                    <a:cubicBezTo>
                      <a:pt x="625" y="103"/>
                      <a:pt x="626" y="103"/>
                      <a:pt x="627" y="103"/>
                    </a:cubicBezTo>
                    <a:cubicBezTo>
                      <a:pt x="629" y="103"/>
                      <a:pt x="630" y="102"/>
                      <a:pt x="630" y="101"/>
                    </a:cubicBezTo>
                    <a:cubicBezTo>
                      <a:pt x="630" y="98"/>
                      <a:pt x="622" y="95"/>
                      <a:pt x="607" y="90"/>
                    </a:cubicBezTo>
                    <a:cubicBezTo>
                      <a:pt x="601" y="88"/>
                      <a:pt x="596" y="84"/>
                      <a:pt x="590" y="77"/>
                    </a:cubicBezTo>
                    <a:cubicBezTo>
                      <a:pt x="590" y="77"/>
                      <a:pt x="588" y="75"/>
                      <a:pt x="586" y="73"/>
                    </a:cubicBezTo>
                    <a:cubicBezTo>
                      <a:pt x="584" y="70"/>
                      <a:pt x="583" y="69"/>
                      <a:pt x="583" y="68"/>
                    </a:cubicBezTo>
                    <a:cubicBezTo>
                      <a:pt x="584" y="67"/>
                      <a:pt x="586" y="66"/>
                      <a:pt x="588" y="65"/>
                    </a:cubicBezTo>
                    <a:cubicBezTo>
                      <a:pt x="590" y="64"/>
                      <a:pt x="591" y="63"/>
                      <a:pt x="591" y="62"/>
                    </a:cubicBezTo>
                    <a:cubicBezTo>
                      <a:pt x="592" y="62"/>
                      <a:pt x="594" y="61"/>
                      <a:pt x="596" y="60"/>
                    </a:cubicBezTo>
                    <a:cubicBezTo>
                      <a:pt x="601" y="57"/>
                      <a:pt x="604" y="55"/>
                      <a:pt x="604" y="55"/>
                    </a:cubicBezTo>
                    <a:cubicBezTo>
                      <a:pt x="602" y="50"/>
                      <a:pt x="600" y="47"/>
                      <a:pt x="598" y="47"/>
                    </a:cubicBezTo>
                    <a:cubicBezTo>
                      <a:pt x="596" y="47"/>
                      <a:pt x="594" y="50"/>
                      <a:pt x="591" y="53"/>
                    </a:cubicBezTo>
                    <a:cubicBezTo>
                      <a:pt x="590" y="55"/>
                      <a:pt x="589" y="56"/>
                      <a:pt x="588" y="57"/>
                    </a:cubicBezTo>
                    <a:cubicBezTo>
                      <a:pt x="584" y="61"/>
                      <a:pt x="580" y="64"/>
                      <a:pt x="578" y="64"/>
                    </a:cubicBezTo>
                    <a:cubicBezTo>
                      <a:pt x="577" y="64"/>
                      <a:pt x="576" y="63"/>
                      <a:pt x="576" y="61"/>
                    </a:cubicBezTo>
                    <a:cubicBezTo>
                      <a:pt x="575" y="60"/>
                      <a:pt x="575" y="60"/>
                      <a:pt x="575" y="60"/>
                    </a:cubicBezTo>
                    <a:cubicBezTo>
                      <a:pt x="574" y="55"/>
                      <a:pt x="575" y="52"/>
                      <a:pt x="576" y="49"/>
                    </a:cubicBezTo>
                    <a:cubicBezTo>
                      <a:pt x="578" y="47"/>
                      <a:pt x="581" y="45"/>
                      <a:pt x="585" y="45"/>
                    </a:cubicBezTo>
                    <a:cubicBezTo>
                      <a:pt x="585" y="45"/>
                      <a:pt x="586" y="45"/>
                      <a:pt x="587" y="45"/>
                    </a:cubicBezTo>
                    <a:cubicBezTo>
                      <a:pt x="591" y="45"/>
                      <a:pt x="593" y="44"/>
                      <a:pt x="593" y="44"/>
                    </a:cubicBezTo>
                    <a:cubicBezTo>
                      <a:pt x="593" y="40"/>
                      <a:pt x="591" y="36"/>
                      <a:pt x="587" y="32"/>
                    </a:cubicBezTo>
                    <a:cubicBezTo>
                      <a:pt x="587" y="32"/>
                      <a:pt x="586" y="32"/>
                      <a:pt x="585" y="33"/>
                    </a:cubicBezTo>
                    <a:cubicBezTo>
                      <a:pt x="584" y="33"/>
                      <a:pt x="583" y="34"/>
                      <a:pt x="582" y="34"/>
                    </a:cubicBezTo>
                    <a:cubicBezTo>
                      <a:pt x="580" y="35"/>
                      <a:pt x="578" y="35"/>
                      <a:pt x="576" y="35"/>
                    </a:cubicBezTo>
                    <a:cubicBezTo>
                      <a:pt x="575" y="35"/>
                      <a:pt x="575" y="32"/>
                      <a:pt x="576" y="27"/>
                    </a:cubicBezTo>
                    <a:cubicBezTo>
                      <a:pt x="576" y="22"/>
                      <a:pt x="576" y="18"/>
                      <a:pt x="577" y="15"/>
                    </a:cubicBezTo>
                    <a:cubicBezTo>
                      <a:pt x="577" y="13"/>
                      <a:pt x="578" y="10"/>
                      <a:pt x="579" y="7"/>
                    </a:cubicBezTo>
                    <a:cubicBezTo>
                      <a:pt x="580" y="6"/>
                      <a:pt x="580" y="5"/>
                      <a:pt x="580" y="5"/>
                    </a:cubicBezTo>
                    <a:cubicBezTo>
                      <a:pt x="578" y="3"/>
                      <a:pt x="575" y="2"/>
                      <a:pt x="571" y="2"/>
                    </a:cubicBezTo>
                    <a:cubicBezTo>
                      <a:pt x="570" y="2"/>
                      <a:pt x="569" y="3"/>
                      <a:pt x="569" y="4"/>
                    </a:cubicBezTo>
                    <a:cubicBezTo>
                      <a:pt x="569" y="6"/>
                      <a:pt x="569" y="9"/>
                      <a:pt x="568" y="14"/>
                    </a:cubicBezTo>
                    <a:cubicBezTo>
                      <a:pt x="568" y="22"/>
                      <a:pt x="568" y="29"/>
                      <a:pt x="567" y="33"/>
                    </a:cubicBezTo>
                    <a:cubicBezTo>
                      <a:pt x="567" y="37"/>
                      <a:pt x="566" y="39"/>
                      <a:pt x="564" y="39"/>
                    </a:cubicBezTo>
                    <a:close/>
                    <a:moveTo>
                      <a:pt x="594" y="29"/>
                    </a:moveTo>
                    <a:cubicBezTo>
                      <a:pt x="593" y="27"/>
                      <a:pt x="593" y="25"/>
                      <a:pt x="593" y="21"/>
                    </a:cubicBezTo>
                    <a:cubicBezTo>
                      <a:pt x="594" y="17"/>
                      <a:pt x="595" y="14"/>
                      <a:pt x="596" y="14"/>
                    </a:cubicBezTo>
                    <a:cubicBezTo>
                      <a:pt x="597" y="14"/>
                      <a:pt x="598" y="14"/>
                      <a:pt x="599" y="16"/>
                    </a:cubicBezTo>
                    <a:cubicBezTo>
                      <a:pt x="600" y="17"/>
                      <a:pt x="602" y="19"/>
                      <a:pt x="603" y="20"/>
                    </a:cubicBezTo>
                    <a:cubicBezTo>
                      <a:pt x="608" y="24"/>
                      <a:pt x="611" y="27"/>
                      <a:pt x="610" y="31"/>
                    </a:cubicBezTo>
                    <a:cubicBezTo>
                      <a:pt x="609" y="32"/>
                      <a:pt x="606" y="32"/>
                      <a:pt x="601" y="32"/>
                    </a:cubicBezTo>
                    <a:cubicBezTo>
                      <a:pt x="597" y="31"/>
                      <a:pt x="595" y="30"/>
                      <a:pt x="594" y="29"/>
                    </a:cubicBezTo>
                    <a:close/>
                    <a:moveTo>
                      <a:pt x="542" y="72"/>
                    </a:moveTo>
                    <a:cubicBezTo>
                      <a:pt x="541" y="71"/>
                      <a:pt x="540" y="68"/>
                      <a:pt x="541" y="64"/>
                    </a:cubicBezTo>
                    <a:cubicBezTo>
                      <a:pt x="542" y="61"/>
                      <a:pt x="543" y="59"/>
                      <a:pt x="544" y="59"/>
                    </a:cubicBezTo>
                    <a:cubicBezTo>
                      <a:pt x="544" y="59"/>
                      <a:pt x="545" y="59"/>
                      <a:pt x="545" y="60"/>
                    </a:cubicBezTo>
                    <a:cubicBezTo>
                      <a:pt x="546" y="61"/>
                      <a:pt x="548" y="62"/>
                      <a:pt x="549" y="63"/>
                    </a:cubicBezTo>
                    <a:cubicBezTo>
                      <a:pt x="553" y="65"/>
                      <a:pt x="556" y="67"/>
                      <a:pt x="557" y="68"/>
                    </a:cubicBezTo>
                    <a:cubicBezTo>
                      <a:pt x="558" y="69"/>
                      <a:pt x="558" y="71"/>
                      <a:pt x="558" y="72"/>
                    </a:cubicBezTo>
                    <a:cubicBezTo>
                      <a:pt x="557" y="74"/>
                      <a:pt x="554" y="74"/>
                      <a:pt x="549" y="74"/>
                    </a:cubicBezTo>
                    <a:cubicBezTo>
                      <a:pt x="546" y="74"/>
                      <a:pt x="543" y="74"/>
                      <a:pt x="542" y="72"/>
                    </a:cubicBezTo>
                    <a:close/>
                    <a:moveTo>
                      <a:pt x="544" y="87"/>
                    </a:moveTo>
                    <a:cubicBezTo>
                      <a:pt x="546" y="85"/>
                      <a:pt x="550" y="82"/>
                      <a:pt x="557" y="77"/>
                    </a:cubicBezTo>
                    <a:cubicBezTo>
                      <a:pt x="561" y="75"/>
                      <a:pt x="563" y="73"/>
                      <a:pt x="563" y="73"/>
                    </a:cubicBezTo>
                    <a:cubicBezTo>
                      <a:pt x="563" y="74"/>
                      <a:pt x="563" y="76"/>
                      <a:pt x="561" y="79"/>
                    </a:cubicBezTo>
                    <a:cubicBezTo>
                      <a:pt x="550" y="90"/>
                      <a:pt x="543" y="97"/>
                      <a:pt x="539" y="102"/>
                    </a:cubicBezTo>
                    <a:cubicBezTo>
                      <a:pt x="539" y="103"/>
                      <a:pt x="538" y="103"/>
                      <a:pt x="538" y="104"/>
                    </a:cubicBezTo>
                    <a:cubicBezTo>
                      <a:pt x="536" y="106"/>
                      <a:pt x="535" y="108"/>
                      <a:pt x="534" y="108"/>
                    </a:cubicBezTo>
                    <a:cubicBezTo>
                      <a:pt x="531" y="106"/>
                      <a:pt x="528" y="102"/>
                      <a:pt x="526" y="96"/>
                    </a:cubicBezTo>
                    <a:cubicBezTo>
                      <a:pt x="526" y="96"/>
                      <a:pt x="528" y="95"/>
                      <a:pt x="532" y="93"/>
                    </a:cubicBezTo>
                    <a:cubicBezTo>
                      <a:pt x="537" y="90"/>
                      <a:pt x="541" y="88"/>
                      <a:pt x="544" y="8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 sz="1800"/>
              </a:p>
            </p:txBody>
          </p:sp>
          <p:sp>
            <p:nvSpPr>
              <p:cNvPr id="78" name="iŝḷïďé">
                <a:extLst>
                  <a:ext uri="{FF2B5EF4-FFF2-40B4-BE49-F238E27FC236}">
                    <a16:creationId xmlns:a16="http://schemas.microsoft.com/office/drawing/2014/main" id="{A5BAE57E-0482-4E8A-809C-C0A0A1192F28}"/>
                  </a:ext>
                </a:extLst>
              </p:cNvPr>
              <p:cNvSpPr/>
              <p:nvPr/>
            </p:nvSpPr>
            <p:spPr bwMode="auto">
              <a:xfrm>
                <a:off x="3214688" y="3644901"/>
                <a:ext cx="268288" cy="95250"/>
              </a:xfrm>
              <a:custGeom>
                <a:avLst/>
                <a:gdLst>
                  <a:gd name="T0" fmla="*/ 49 w 342"/>
                  <a:gd name="T1" fmla="*/ 45 h 121"/>
                  <a:gd name="T2" fmla="*/ 2 w 342"/>
                  <a:gd name="T3" fmla="*/ 66 h 121"/>
                  <a:gd name="T4" fmla="*/ 5 w 342"/>
                  <a:gd name="T5" fmla="*/ 97 h 121"/>
                  <a:gd name="T6" fmla="*/ 31 w 342"/>
                  <a:gd name="T7" fmla="*/ 85 h 121"/>
                  <a:gd name="T8" fmla="*/ 69 w 342"/>
                  <a:gd name="T9" fmla="*/ 107 h 121"/>
                  <a:gd name="T10" fmla="*/ 80 w 342"/>
                  <a:gd name="T11" fmla="*/ 101 h 121"/>
                  <a:gd name="T12" fmla="*/ 65 w 342"/>
                  <a:gd name="T13" fmla="*/ 75 h 121"/>
                  <a:gd name="T14" fmla="*/ 56 w 342"/>
                  <a:gd name="T15" fmla="*/ 68 h 121"/>
                  <a:gd name="T16" fmla="*/ 88 w 342"/>
                  <a:gd name="T17" fmla="*/ 62 h 121"/>
                  <a:gd name="T18" fmla="*/ 73 w 342"/>
                  <a:gd name="T19" fmla="*/ 12 h 121"/>
                  <a:gd name="T20" fmla="*/ 32 w 342"/>
                  <a:gd name="T21" fmla="*/ 14 h 121"/>
                  <a:gd name="T22" fmla="*/ 44 w 342"/>
                  <a:gd name="T23" fmla="*/ 39 h 121"/>
                  <a:gd name="T24" fmla="*/ 52 w 342"/>
                  <a:gd name="T25" fmla="*/ 22 h 121"/>
                  <a:gd name="T26" fmla="*/ 52 w 342"/>
                  <a:gd name="T27" fmla="*/ 14 h 121"/>
                  <a:gd name="T28" fmla="*/ 46 w 342"/>
                  <a:gd name="T29" fmla="*/ 77 h 121"/>
                  <a:gd name="T30" fmla="*/ 44 w 342"/>
                  <a:gd name="T31" fmla="*/ 65 h 121"/>
                  <a:gd name="T32" fmla="*/ 182 w 342"/>
                  <a:gd name="T33" fmla="*/ 95 h 121"/>
                  <a:gd name="T34" fmla="*/ 200 w 342"/>
                  <a:gd name="T35" fmla="*/ 109 h 121"/>
                  <a:gd name="T36" fmla="*/ 202 w 342"/>
                  <a:gd name="T37" fmla="*/ 11 h 121"/>
                  <a:gd name="T38" fmla="*/ 137 w 342"/>
                  <a:gd name="T39" fmla="*/ 61 h 121"/>
                  <a:gd name="T40" fmla="*/ 157 w 342"/>
                  <a:gd name="T41" fmla="*/ 35 h 121"/>
                  <a:gd name="T42" fmla="*/ 174 w 342"/>
                  <a:gd name="T43" fmla="*/ 30 h 121"/>
                  <a:gd name="T44" fmla="*/ 160 w 342"/>
                  <a:gd name="T45" fmla="*/ 18 h 121"/>
                  <a:gd name="T46" fmla="*/ 132 w 342"/>
                  <a:gd name="T47" fmla="*/ 52 h 121"/>
                  <a:gd name="T48" fmla="*/ 180 w 342"/>
                  <a:gd name="T49" fmla="*/ 39 h 121"/>
                  <a:gd name="T50" fmla="*/ 181 w 342"/>
                  <a:gd name="T51" fmla="*/ 70 h 121"/>
                  <a:gd name="T52" fmla="*/ 168 w 342"/>
                  <a:gd name="T53" fmla="*/ 51 h 121"/>
                  <a:gd name="T54" fmla="*/ 147 w 342"/>
                  <a:gd name="T55" fmla="*/ 74 h 121"/>
                  <a:gd name="T56" fmla="*/ 153 w 342"/>
                  <a:gd name="T57" fmla="*/ 92 h 121"/>
                  <a:gd name="T58" fmla="*/ 172 w 342"/>
                  <a:gd name="T59" fmla="*/ 101 h 121"/>
                  <a:gd name="T60" fmla="*/ 140 w 342"/>
                  <a:gd name="T61" fmla="*/ 63 h 121"/>
                  <a:gd name="T62" fmla="*/ 147 w 342"/>
                  <a:gd name="T63" fmla="*/ 57 h 121"/>
                  <a:gd name="T64" fmla="*/ 283 w 342"/>
                  <a:gd name="T65" fmla="*/ 11 h 121"/>
                  <a:gd name="T66" fmla="*/ 282 w 342"/>
                  <a:gd name="T67" fmla="*/ 20 h 121"/>
                  <a:gd name="T68" fmla="*/ 287 w 342"/>
                  <a:gd name="T69" fmla="*/ 34 h 121"/>
                  <a:gd name="T70" fmla="*/ 292 w 342"/>
                  <a:gd name="T71" fmla="*/ 28 h 121"/>
                  <a:gd name="T72" fmla="*/ 257 w 342"/>
                  <a:gd name="T73" fmla="*/ 40 h 121"/>
                  <a:gd name="T74" fmla="*/ 261 w 342"/>
                  <a:gd name="T75" fmla="*/ 50 h 121"/>
                  <a:gd name="T76" fmla="*/ 277 w 342"/>
                  <a:gd name="T77" fmla="*/ 36 h 121"/>
                  <a:gd name="T78" fmla="*/ 253 w 342"/>
                  <a:gd name="T79" fmla="*/ 57 h 121"/>
                  <a:gd name="T80" fmla="*/ 268 w 342"/>
                  <a:gd name="T81" fmla="*/ 62 h 121"/>
                  <a:gd name="T82" fmla="*/ 241 w 342"/>
                  <a:gd name="T83" fmla="*/ 75 h 121"/>
                  <a:gd name="T84" fmla="*/ 257 w 342"/>
                  <a:gd name="T85" fmla="*/ 77 h 121"/>
                  <a:gd name="T86" fmla="*/ 252 w 342"/>
                  <a:gd name="T87" fmla="*/ 101 h 121"/>
                  <a:gd name="T88" fmla="*/ 277 w 342"/>
                  <a:gd name="T89" fmla="*/ 105 h 121"/>
                  <a:gd name="T90" fmla="*/ 280 w 342"/>
                  <a:gd name="T91" fmla="*/ 76 h 121"/>
                  <a:gd name="T92" fmla="*/ 292 w 342"/>
                  <a:gd name="T93" fmla="*/ 67 h 121"/>
                  <a:gd name="T94" fmla="*/ 281 w 342"/>
                  <a:gd name="T95" fmla="*/ 58 h 121"/>
                  <a:gd name="T96" fmla="*/ 282 w 342"/>
                  <a:gd name="T97" fmla="*/ 48 h 121"/>
                  <a:gd name="T98" fmla="*/ 298 w 342"/>
                  <a:gd name="T99" fmla="*/ 78 h 121"/>
                  <a:gd name="T100" fmla="*/ 283 w 342"/>
                  <a:gd name="T101" fmla="*/ 93 h 121"/>
                  <a:gd name="T102" fmla="*/ 316 w 342"/>
                  <a:gd name="T103" fmla="*/ 29 h 121"/>
                  <a:gd name="T104" fmla="*/ 312 w 342"/>
                  <a:gd name="T105" fmla="*/ 40 h 121"/>
                  <a:gd name="T106" fmla="*/ 337 w 342"/>
                  <a:gd name="T107" fmla="*/ 46 h 121"/>
                  <a:gd name="T108" fmla="*/ 327 w 342"/>
                  <a:gd name="T109" fmla="*/ 60 h 121"/>
                  <a:gd name="T110" fmla="*/ 320 w 342"/>
                  <a:gd name="T111" fmla="*/ 107 h 121"/>
                  <a:gd name="T112" fmla="*/ 313 w 342"/>
                  <a:gd name="T113" fmla="*/ 105 h 121"/>
                  <a:gd name="T114" fmla="*/ 261 w 342"/>
                  <a:gd name="T115" fmla="*/ 77 h 121"/>
                  <a:gd name="T116" fmla="*/ 263 w 342"/>
                  <a:gd name="T117" fmla="*/ 92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342" h="121">
                    <a:moveTo>
                      <a:pt x="35" y="50"/>
                    </a:moveTo>
                    <a:cubicBezTo>
                      <a:pt x="36" y="51"/>
                      <a:pt x="37" y="51"/>
                      <a:pt x="39" y="50"/>
                    </a:cubicBezTo>
                    <a:cubicBezTo>
                      <a:pt x="40" y="49"/>
                      <a:pt x="40" y="49"/>
                      <a:pt x="41" y="49"/>
                    </a:cubicBezTo>
                    <a:cubicBezTo>
                      <a:pt x="41" y="49"/>
                      <a:pt x="42" y="49"/>
                      <a:pt x="42" y="48"/>
                    </a:cubicBezTo>
                    <a:cubicBezTo>
                      <a:pt x="46" y="46"/>
                      <a:pt x="48" y="45"/>
                      <a:pt x="49" y="45"/>
                    </a:cubicBezTo>
                    <a:cubicBezTo>
                      <a:pt x="50" y="45"/>
                      <a:pt x="53" y="47"/>
                      <a:pt x="56" y="50"/>
                    </a:cubicBezTo>
                    <a:cubicBezTo>
                      <a:pt x="57" y="51"/>
                      <a:pt x="58" y="52"/>
                      <a:pt x="58" y="52"/>
                    </a:cubicBezTo>
                    <a:cubicBezTo>
                      <a:pt x="31" y="58"/>
                      <a:pt x="13" y="62"/>
                      <a:pt x="6" y="65"/>
                    </a:cubicBezTo>
                    <a:cubicBezTo>
                      <a:pt x="6" y="65"/>
                      <a:pt x="5" y="65"/>
                      <a:pt x="5" y="65"/>
                    </a:cubicBezTo>
                    <a:cubicBezTo>
                      <a:pt x="3" y="65"/>
                      <a:pt x="3" y="65"/>
                      <a:pt x="2" y="66"/>
                    </a:cubicBezTo>
                    <a:cubicBezTo>
                      <a:pt x="3" y="69"/>
                      <a:pt x="4" y="72"/>
                      <a:pt x="7" y="74"/>
                    </a:cubicBezTo>
                    <a:cubicBezTo>
                      <a:pt x="7" y="74"/>
                      <a:pt x="8" y="74"/>
                      <a:pt x="9" y="73"/>
                    </a:cubicBezTo>
                    <a:cubicBezTo>
                      <a:pt x="11" y="72"/>
                      <a:pt x="13" y="70"/>
                      <a:pt x="14" y="70"/>
                    </a:cubicBezTo>
                    <a:cubicBezTo>
                      <a:pt x="18" y="69"/>
                      <a:pt x="24" y="68"/>
                      <a:pt x="31" y="67"/>
                    </a:cubicBezTo>
                    <a:cubicBezTo>
                      <a:pt x="29" y="80"/>
                      <a:pt x="21" y="90"/>
                      <a:pt x="5" y="97"/>
                    </a:cubicBezTo>
                    <a:cubicBezTo>
                      <a:pt x="2" y="98"/>
                      <a:pt x="0" y="100"/>
                      <a:pt x="0" y="100"/>
                    </a:cubicBezTo>
                    <a:cubicBezTo>
                      <a:pt x="1" y="101"/>
                      <a:pt x="3" y="102"/>
                      <a:pt x="7" y="101"/>
                    </a:cubicBezTo>
                    <a:cubicBezTo>
                      <a:pt x="15" y="100"/>
                      <a:pt x="21" y="98"/>
                      <a:pt x="24" y="96"/>
                    </a:cubicBezTo>
                    <a:cubicBezTo>
                      <a:pt x="24" y="96"/>
                      <a:pt x="24" y="95"/>
                      <a:pt x="24" y="94"/>
                    </a:cubicBezTo>
                    <a:cubicBezTo>
                      <a:pt x="25" y="88"/>
                      <a:pt x="27" y="86"/>
                      <a:pt x="31" y="85"/>
                    </a:cubicBezTo>
                    <a:cubicBezTo>
                      <a:pt x="32" y="85"/>
                      <a:pt x="33" y="86"/>
                      <a:pt x="35" y="87"/>
                    </a:cubicBezTo>
                    <a:cubicBezTo>
                      <a:pt x="36" y="87"/>
                      <a:pt x="36" y="87"/>
                      <a:pt x="36" y="87"/>
                    </a:cubicBezTo>
                    <a:cubicBezTo>
                      <a:pt x="40" y="90"/>
                      <a:pt x="44" y="92"/>
                      <a:pt x="49" y="94"/>
                    </a:cubicBezTo>
                    <a:cubicBezTo>
                      <a:pt x="55" y="96"/>
                      <a:pt x="58" y="97"/>
                      <a:pt x="58" y="97"/>
                    </a:cubicBezTo>
                    <a:cubicBezTo>
                      <a:pt x="65" y="100"/>
                      <a:pt x="69" y="103"/>
                      <a:pt x="69" y="107"/>
                    </a:cubicBezTo>
                    <a:cubicBezTo>
                      <a:pt x="69" y="111"/>
                      <a:pt x="71" y="113"/>
                      <a:pt x="75" y="114"/>
                    </a:cubicBezTo>
                    <a:cubicBezTo>
                      <a:pt x="87" y="116"/>
                      <a:pt x="98" y="116"/>
                      <a:pt x="105" y="114"/>
                    </a:cubicBezTo>
                    <a:cubicBezTo>
                      <a:pt x="108" y="113"/>
                      <a:pt x="110" y="113"/>
                      <a:pt x="109" y="112"/>
                    </a:cubicBezTo>
                    <a:cubicBezTo>
                      <a:pt x="109" y="111"/>
                      <a:pt x="108" y="110"/>
                      <a:pt x="104" y="108"/>
                    </a:cubicBezTo>
                    <a:cubicBezTo>
                      <a:pt x="99" y="106"/>
                      <a:pt x="91" y="104"/>
                      <a:pt x="80" y="101"/>
                    </a:cubicBezTo>
                    <a:cubicBezTo>
                      <a:pt x="76" y="100"/>
                      <a:pt x="73" y="99"/>
                      <a:pt x="72" y="99"/>
                    </a:cubicBezTo>
                    <a:cubicBezTo>
                      <a:pt x="72" y="98"/>
                      <a:pt x="69" y="97"/>
                      <a:pt x="64" y="94"/>
                    </a:cubicBezTo>
                    <a:cubicBezTo>
                      <a:pt x="59" y="91"/>
                      <a:pt x="56" y="89"/>
                      <a:pt x="54" y="88"/>
                    </a:cubicBezTo>
                    <a:cubicBezTo>
                      <a:pt x="54" y="84"/>
                      <a:pt x="55" y="81"/>
                      <a:pt x="57" y="79"/>
                    </a:cubicBezTo>
                    <a:cubicBezTo>
                      <a:pt x="60" y="77"/>
                      <a:pt x="62" y="76"/>
                      <a:pt x="65" y="75"/>
                    </a:cubicBezTo>
                    <a:cubicBezTo>
                      <a:pt x="66" y="75"/>
                      <a:pt x="67" y="75"/>
                      <a:pt x="69" y="76"/>
                    </a:cubicBezTo>
                    <a:cubicBezTo>
                      <a:pt x="70" y="76"/>
                      <a:pt x="70" y="76"/>
                      <a:pt x="71" y="76"/>
                    </a:cubicBezTo>
                    <a:cubicBezTo>
                      <a:pt x="71" y="75"/>
                      <a:pt x="71" y="74"/>
                      <a:pt x="71" y="73"/>
                    </a:cubicBezTo>
                    <a:cubicBezTo>
                      <a:pt x="70" y="70"/>
                      <a:pt x="69" y="68"/>
                      <a:pt x="69" y="68"/>
                    </a:cubicBezTo>
                    <a:cubicBezTo>
                      <a:pt x="67" y="67"/>
                      <a:pt x="63" y="67"/>
                      <a:pt x="56" y="68"/>
                    </a:cubicBezTo>
                    <a:cubicBezTo>
                      <a:pt x="56" y="66"/>
                      <a:pt x="56" y="65"/>
                      <a:pt x="56" y="63"/>
                    </a:cubicBezTo>
                    <a:cubicBezTo>
                      <a:pt x="56" y="63"/>
                      <a:pt x="57" y="63"/>
                      <a:pt x="57" y="63"/>
                    </a:cubicBezTo>
                    <a:cubicBezTo>
                      <a:pt x="67" y="61"/>
                      <a:pt x="73" y="60"/>
                      <a:pt x="77" y="61"/>
                    </a:cubicBezTo>
                    <a:cubicBezTo>
                      <a:pt x="78" y="61"/>
                      <a:pt x="80" y="61"/>
                      <a:pt x="82" y="62"/>
                    </a:cubicBezTo>
                    <a:cubicBezTo>
                      <a:pt x="85" y="63"/>
                      <a:pt x="88" y="63"/>
                      <a:pt x="88" y="62"/>
                    </a:cubicBezTo>
                    <a:cubicBezTo>
                      <a:pt x="89" y="62"/>
                      <a:pt x="89" y="59"/>
                      <a:pt x="88" y="56"/>
                    </a:cubicBezTo>
                    <a:cubicBezTo>
                      <a:pt x="86" y="51"/>
                      <a:pt x="85" y="49"/>
                      <a:pt x="83" y="49"/>
                    </a:cubicBezTo>
                    <a:cubicBezTo>
                      <a:pt x="83" y="49"/>
                      <a:pt x="81" y="49"/>
                      <a:pt x="77" y="49"/>
                    </a:cubicBezTo>
                    <a:cubicBezTo>
                      <a:pt x="74" y="50"/>
                      <a:pt x="71" y="51"/>
                      <a:pt x="68" y="51"/>
                    </a:cubicBezTo>
                    <a:cubicBezTo>
                      <a:pt x="70" y="31"/>
                      <a:pt x="71" y="18"/>
                      <a:pt x="73" y="12"/>
                    </a:cubicBezTo>
                    <a:cubicBezTo>
                      <a:pt x="73" y="12"/>
                      <a:pt x="74" y="11"/>
                      <a:pt x="74" y="11"/>
                    </a:cubicBezTo>
                    <a:cubicBezTo>
                      <a:pt x="73" y="10"/>
                      <a:pt x="71" y="9"/>
                      <a:pt x="68" y="8"/>
                    </a:cubicBezTo>
                    <a:cubicBezTo>
                      <a:pt x="63" y="7"/>
                      <a:pt x="56" y="8"/>
                      <a:pt x="49" y="10"/>
                    </a:cubicBezTo>
                    <a:cubicBezTo>
                      <a:pt x="42" y="12"/>
                      <a:pt x="37" y="13"/>
                      <a:pt x="33" y="13"/>
                    </a:cubicBezTo>
                    <a:cubicBezTo>
                      <a:pt x="32" y="13"/>
                      <a:pt x="32" y="13"/>
                      <a:pt x="32" y="14"/>
                    </a:cubicBezTo>
                    <a:cubicBezTo>
                      <a:pt x="31" y="31"/>
                      <a:pt x="32" y="43"/>
                      <a:pt x="35" y="50"/>
                    </a:cubicBezTo>
                    <a:close/>
                    <a:moveTo>
                      <a:pt x="57" y="44"/>
                    </a:moveTo>
                    <a:cubicBezTo>
                      <a:pt x="56" y="44"/>
                      <a:pt x="55" y="44"/>
                      <a:pt x="53" y="43"/>
                    </a:cubicBezTo>
                    <a:cubicBezTo>
                      <a:pt x="53" y="40"/>
                      <a:pt x="53" y="38"/>
                      <a:pt x="53" y="38"/>
                    </a:cubicBezTo>
                    <a:cubicBezTo>
                      <a:pt x="51" y="38"/>
                      <a:pt x="48" y="38"/>
                      <a:pt x="44" y="39"/>
                    </a:cubicBezTo>
                    <a:cubicBezTo>
                      <a:pt x="43" y="39"/>
                      <a:pt x="43" y="39"/>
                      <a:pt x="42" y="39"/>
                    </a:cubicBezTo>
                    <a:cubicBezTo>
                      <a:pt x="42" y="38"/>
                      <a:pt x="42" y="37"/>
                      <a:pt x="42" y="36"/>
                    </a:cubicBezTo>
                    <a:cubicBezTo>
                      <a:pt x="43" y="34"/>
                      <a:pt x="45" y="32"/>
                      <a:pt x="48" y="31"/>
                    </a:cubicBezTo>
                    <a:cubicBezTo>
                      <a:pt x="50" y="31"/>
                      <a:pt x="51" y="31"/>
                      <a:pt x="51" y="30"/>
                    </a:cubicBezTo>
                    <a:cubicBezTo>
                      <a:pt x="52" y="26"/>
                      <a:pt x="53" y="23"/>
                      <a:pt x="52" y="22"/>
                    </a:cubicBezTo>
                    <a:cubicBezTo>
                      <a:pt x="52" y="22"/>
                      <a:pt x="51" y="22"/>
                      <a:pt x="49" y="22"/>
                    </a:cubicBezTo>
                    <a:cubicBezTo>
                      <a:pt x="46" y="23"/>
                      <a:pt x="44" y="23"/>
                      <a:pt x="43" y="23"/>
                    </a:cubicBezTo>
                    <a:cubicBezTo>
                      <a:pt x="43" y="23"/>
                      <a:pt x="43" y="22"/>
                      <a:pt x="43" y="21"/>
                    </a:cubicBezTo>
                    <a:cubicBezTo>
                      <a:pt x="43" y="20"/>
                      <a:pt x="43" y="20"/>
                      <a:pt x="44" y="19"/>
                    </a:cubicBezTo>
                    <a:cubicBezTo>
                      <a:pt x="47" y="17"/>
                      <a:pt x="50" y="15"/>
                      <a:pt x="52" y="14"/>
                    </a:cubicBezTo>
                    <a:cubicBezTo>
                      <a:pt x="55" y="14"/>
                      <a:pt x="57" y="16"/>
                      <a:pt x="58" y="21"/>
                    </a:cubicBezTo>
                    <a:cubicBezTo>
                      <a:pt x="58" y="23"/>
                      <a:pt x="58" y="25"/>
                      <a:pt x="58" y="28"/>
                    </a:cubicBezTo>
                    <a:cubicBezTo>
                      <a:pt x="58" y="38"/>
                      <a:pt x="58" y="43"/>
                      <a:pt x="57" y="44"/>
                    </a:cubicBezTo>
                    <a:close/>
                    <a:moveTo>
                      <a:pt x="44" y="65"/>
                    </a:moveTo>
                    <a:cubicBezTo>
                      <a:pt x="47" y="67"/>
                      <a:pt x="47" y="71"/>
                      <a:pt x="46" y="77"/>
                    </a:cubicBezTo>
                    <a:cubicBezTo>
                      <a:pt x="46" y="79"/>
                      <a:pt x="46" y="80"/>
                      <a:pt x="46" y="82"/>
                    </a:cubicBezTo>
                    <a:cubicBezTo>
                      <a:pt x="43" y="80"/>
                      <a:pt x="40" y="78"/>
                      <a:pt x="37" y="75"/>
                    </a:cubicBezTo>
                    <a:cubicBezTo>
                      <a:pt x="37" y="74"/>
                      <a:pt x="37" y="74"/>
                      <a:pt x="37" y="73"/>
                    </a:cubicBezTo>
                    <a:cubicBezTo>
                      <a:pt x="38" y="69"/>
                      <a:pt x="39" y="66"/>
                      <a:pt x="40" y="65"/>
                    </a:cubicBezTo>
                    <a:cubicBezTo>
                      <a:pt x="44" y="65"/>
                      <a:pt x="44" y="65"/>
                      <a:pt x="44" y="65"/>
                    </a:cubicBezTo>
                    <a:close/>
                    <a:moveTo>
                      <a:pt x="198" y="13"/>
                    </a:moveTo>
                    <a:cubicBezTo>
                      <a:pt x="199" y="26"/>
                      <a:pt x="200" y="40"/>
                      <a:pt x="200" y="56"/>
                    </a:cubicBezTo>
                    <a:cubicBezTo>
                      <a:pt x="201" y="71"/>
                      <a:pt x="201" y="84"/>
                      <a:pt x="200" y="95"/>
                    </a:cubicBezTo>
                    <a:cubicBezTo>
                      <a:pt x="200" y="97"/>
                      <a:pt x="199" y="98"/>
                      <a:pt x="197" y="98"/>
                    </a:cubicBezTo>
                    <a:cubicBezTo>
                      <a:pt x="192" y="98"/>
                      <a:pt x="187" y="97"/>
                      <a:pt x="182" y="95"/>
                    </a:cubicBezTo>
                    <a:cubicBezTo>
                      <a:pt x="182" y="95"/>
                      <a:pt x="181" y="95"/>
                      <a:pt x="181" y="95"/>
                    </a:cubicBezTo>
                    <a:cubicBezTo>
                      <a:pt x="181" y="96"/>
                      <a:pt x="182" y="97"/>
                      <a:pt x="182" y="97"/>
                    </a:cubicBezTo>
                    <a:cubicBezTo>
                      <a:pt x="184" y="99"/>
                      <a:pt x="187" y="102"/>
                      <a:pt x="192" y="105"/>
                    </a:cubicBezTo>
                    <a:cubicBezTo>
                      <a:pt x="194" y="106"/>
                      <a:pt x="195" y="107"/>
                      <a:pt x="195" y="107"/>
                    </a:cubicBezTo>
                    <a:cubicBezTo>
                      <a:pt x="196" y="107"/>
                      <a:pt x="198" y="108"/>
                      <a:pt x="200" y="109"/>
                    </a:cubicBezTo>
                    <a:cubicBezTo>
                      <a:pt x="203" y="110"/>
                      <a:pt x="205" y="111"/>
                      <a:pt x="207" y="112"/>
                    </a:cubicBezTo>
                    <a:cubicBezTo>
                      <a:pt x="209" y="113"/>
                      <a:pt x="211" y="112"/>
                      <a:pt x="211" y="109"/>
                    </a:cubicBezTo>
                    <a:cubicBezTo>
                      <a:pt x="209" y="94"/>
                      <a:pt x="208" y="66"/>
                      <a:pt x="208" y="27"/>
                    </a:cubicBezTo>
                    <a:cubicBezTo>
                      <a:pt x="208" y="24"/>
                      <a:pt x="209" y="21"/>
                      <a:pt x="211" y="17"/>
                    </a:cubicBezTo>
                    <a:cubicBezTo>
                      <a:pt x="212" y="15"/>
                      <a:pt x="209" y="12"/>
                      <a:pt x="202" y="11"/>
                    </a:cubicBezTo>
                    <a:cubicBezTo>
                      <a:pt x="199" y="10"/>
                      <a:pt x="198" y="11"/>
                      <a:pt x="198" y="13"/>
                    </a:cubicBezTo>
                    <a:close/>
                    <a:moveTo>
                      <a:pt x="118" y="71"/>
                    </a:moveTo>
                    <a:cubicBezTo>
                      <a:pt x="117" y="72"/>
                      <a:pt x="117" y="73"/>
                      <a:pt x="117" y="73"/>
                    </a:cubicBezTo>
                    <a:cubicBezTo>
                      <a:pt x="117" y="74"/>
                      <a:pt x="118" y="74"/>
                      <a:pt x="119" y="73"/>
                    </a:cubicBezTo>
                    <a:cubicBezTo>
                      <a:pt x="125" y="72"/>
                      <a:pt x="131" y="68"/>
                      <a:pt x="137" y="61"/>
                    </a:cubicBezTo>
                    <a:cubicBezTo>
                      <a:pt x="138" y="61"/>
                      <a:pt x="138" y="59"/>
                      <a:pt x="137" y="56"/>
                    </a:cubicBezTo>
                    <a:cubicBezTo>
                      <a:pt x="136" y="55"/>
                      <a:pt x="138" y="52"/>
                      <a:pt x="143" y="45"/>
                    </a:cubicBezTo>
                    <a:cubicBezTo>
                      <a:pt x="147" y="38"/>
                      <a:pt x="151" y="34"/>
                      <a:pt x="153" y="33"/>
                    </a:cubicBezTo>
                    <a:cubicBezTo>
                      <a:pt x="154" y="32"/>
                      <a:pt x="155" y="33"/>
                      <a:pt x="157" y="34"/>
                    </a:cubicBezTo>
                    <a:cubicBezTo>
                      <a:pt x="157" y="35"/>
                      <a:pt x="158" y="35"/>
                      <a:pt x="157" y="35"/>
                    </a:cubicBezTo>
                    <a:cubicBezTo>
                      <a:pt x="160" y="38"/>
                      <a:pt x="162" y="39"/>
                      <a:pt x="164" y="39"/>
                    </a:cubicBezTo>
                    <a:cubicBezTo>
                      <a:pt x="166" y="39"/>
                      <a:pt x="167" y="38"/>
                      <a:pt x="169" y="36"/>
                    </a:cubicBezTo>
                    <a:cubicBezTo>
                      <a:pt x="169" y="36"/>
                      <a:pt x="169" y="35"/>
                      <a:pt x="169" y="35"/>
                    </a:cubicBezTo>
                    <a:cubicBezTo>
                      <a:pt x="170" y="35"/>
                      <a:pt x="170" y="35"/>
                      <a:pt x="171" y="34"/>
                    </a:cubicBezTo>
                    <a:cubicBezTo>
                      <a:pt x="173" y="32"/>
                      <a:pt x="174" y="31"/>
                      <a:pt x="174" y="30"/>
                    </a:cubicBezTo>
                    <a:cubicBezTo>
                      <a:pt x="175" y="29"/>
                      <a:pt x="174" y="29"/>
                      <a:pt x="171" y="28"/>
                    </a:cubicBezTo>
                    <a:cubicBezTo>
                      <a:pt x="164" y="28"/>
                      <a:pt x="159" y="28"/>
                      <a:pt x="156" y="27"/>
                    </a:cubicBezTo>
                    <a:cubicBezTo>
                      <a:pt x="156" y="26"/>
                      <a:pt x="156" y="26"/>
                      <a:pt x="156" y="25"/>
                    </a:cubicBezTo>
                    <a:cubicBezTo>
                      <a:pt x="158" y="23"/>
                      <a:pt x="159" y="22"/>
                      <a:pt x="160" y="20"/>
                    </a:cubicBezTo>
                    <a:cubicBezTo>
                      <a:pt x="161" y="20"/>
                      <a:pt x="161" y="19"/>
                      <a:pt x="160" y="18"/>
                    </a:cubicBezTo>
                    <a:cubicBezTo>
                      <a:pt x="160" y="18"/>
                      <a:pt x="160" y="18"/>
                      <a:pt x="160" y="18"/>
                    </a:cubicBezTo>
                    <a:cubicBezTo>
                      <a:pt x="155" y="13"/>
                      <a:pt x="152" y="12"/>
                      <a:pt x="150" y="15"/>
                    </a:cubicBezTo>
                    <a:cubicBezTo>
                      <a:pt x="150" y="16"/>
                      <a:pt x="149" y="19"/>
                      <a:pt x="147" y="22"/>
                    </a:cubicBezTo>
                    <a:cubicBezTo>
                      <a:pt x="146" y="24"/>
                      <a:pt x="146" y="26"/>
                      <a:pt x="145" y="27"/>
                    </a:cubicBezTo>
                    <a:cubicBezTo>
                      <a:pt x="138" y="41"/>
                      <a:pt x="134" y="49"/>
                      <a:pt x="132" y="52"/>
                    </a:cubicBezTo>
                    <a:cubicBezTo>
                      <a:pt x="125" y="60"/>
                      <a:pt x="120" y="66"/>
                      <a:pt x="118" y="71"/>
                    </a:cubicBezTo>
                    <a:close/>
                    <a:moveTo>
                      <a:pt x="181" y="70"/>
                    </a:moveTo>
                    <a:cubicBezTo>
                      <a:pt x="179" y="69"/>
                      <a:pt x="179" y="67"/>
                      <a:pt x="178" y="62"/>
                    </a:cubicBezTo>
                    <a:cubicBezTo>
                      <a:pt x="178" y="56"/>
                      <a:pt x="178" y="50"/>
                      <a:pt x="177" y="45"/>
                    </a:cubicBezTo>
                    <a:cubicBezTo>
                      <a:pt x="177" y="41"/>
                      <a:pt x="178" y="39"/>
                      <a:pt x="180" y="39"/>
                    </a:cubicBezTo>
                    <a:cubicBezTo>
                      <a:pt x="181" y="39"/>
                      <a:pt x="182" y="39"/>
                      <a:pt x="184" y="40"/>
                    </a:cubicBezTo>
                    <a:cubicBezTo>
                      <a:pt x="185" y="41"/>
                      <a:pt x="186" y="41"/>
                      <a:pt x="187" y="41"/>
                    </a:cubicBezTo>
                    <a:cubicBezTo>
                      <a:pt x="188" y="42"/>
                      <a:pt x="189" y="43"/>
                      <a:pt x="188" y="45"/>
                    </a:cubicBezTo>
                    <a:cubicBezTo>
                      <a:pt x="187" y="47"/>
                      <a:pt x="187" y="52"/>
                      <a:pt x="187" y="59"/>
                    </a:cubicBezTo>
                    <a:cubicBezTo>
                      <a:pt x="186" y="66"/>
                      <a:pt x="184" y="70"/>
                      <a:pt x="181" y="70"/>
                    </a:cubicBezTo>
                    <a:close/>
                    <a:moveTo>
                      <a:pt x="140" y="59"/>
                    </a:moveTo>
                    <a:cubicBezTo>
                      <a:pt x="139" y="57"/>
                      <a:pt x="142" y="54"/>
                      <a:pt x="146" y="51"/>
                    </a:cubicBezTo>
                    <a:cubicBezTo>
                      <a:pt x="150" y="49"/>
                      <a:pt x="154" y="48"/>
                      <a:pt x="157" y="47"/>
                    </a:cubicBezTo>
                    <a:cubicBezTo>
                      <a:pt x="161" y="47"/>
                      <a:pt x="165" y="48"/>
                      <a:pt x="167" y="49"/>
                    </a:cubicBezTo>
                    <a:cubicBezTo>
                      <a:pt x="169" y="50"/>
                      <a:pt x="169" y="51"/>
                      <a:pt x="168" y="51"/>
                    </a:cubicBezTo>
                    <a:cubicBezTo>
                      <a:pt x="166" y="55"/>
                      <a:pt x="164" y="60"/>
                      <a:pt x="164" y="68"/>
                    </a:cubicBezTo>
                    <a:cubicBezTo>
                      <a:pt x="164" y="71"/>
                      <a:pt x="164" y="74"/>
                      <a:pt x="163" y="76"/>
                    </a:cubicBezTo>
                    <a:cubicBezTo>
                      <a:pt x="162" y="78"/>
                      <a:pt x="162" y="78"/>
                      <a:pt x="161" y="78"/>
                    </a:cubicBezTo>
                    <a:cubicBezTo>
                      <a:pt x="158" y="78"/>
                      <a:pt x="156" y="76"/>
                      <a:pt x="152" y="74"/>
                    </a:cubicBezTo>
                    <a:cubicBezTo>
                      <a:pt x="151" y="74"/>
                      <a:pt x="150" y="74"/>
                      <a:pt x="147" y="74"/>
                    </a:cubicBezTo>
                    <a:cubicBezTo>
                      <a:pt x="149" y="74"/>
                      <a:pt x="148" y="74"/>
                      <a:pt x="146" y="73"/>
                    </a:cubicBezTo>
                    <a:cubicBezTo>
                      <a:pt x="145" y="73"/>
                      <a:pt x="144" y="74"/>
                      <a:pt x="144" y="77"/>
                    </a:cubicBezTo>
                    <a:cubicBezTo>
                      <a:pt x="144" y="84"/>
                      <a:pt x="145" y="89"/>
                      <a:pt x="146" y="90"/>
                    </a:cubicBezTo>
                    <a:cubicBezTo>
                      <a:pt x="148" y="91"/>
                      <a:pt x="150" y="92"/>
                      <a:pt x="152" y="92"/>
                    </a:cubicBezTo>
                    <a:cubicBezTo>
                      <a:pt x="152" y="92"/>
                      <a:pt x="153" y="92"/>
                      <a:pt x="153" y="92"/>
                    </a:cubicBezTo>
                    <a:cubicBezTo>
                      <a:pt x="157" y="92"/>
                      <a:pt x="160" y="91"/>
                      <a:pt x="161" y="89"/>
                    </a:cubicBezTo>
                    <a:cubicBezTo>
                      <a:pt x="163" y="87"/>
                      <a:pt x="164" y="84"/>
                      <a:pt x="165" y="78"/>
                    </a:cubicBezTo>
                    <a:cubicBezTo>
                      <a:pt x="165" y="77"/>
                      <a:pt x="166" y="77"/>
                      <a:pt x="167" y="78"/>
                    </a:cubicBezTo>
                    <a:cubicBezTo>
                      <a:pt x="169" y="83"/>
                      <a:pt x="171" y="89"/>
                      <a:pt x="172" y="96"/>
                    </a:cubicBezTo>
                    <a:cubicBezTo>
                      <a:pt x="173" y="99"/>
                      <a:pt x="173" y="100"/>
                      <a:pt x="172" y="101"/>
                    </a:cubicBezTo>
                    <a:cubicBezTo>
                      <a:pt x="170" y="101"/>
                      <a:pt x="167" y="102"/>
                      <a:pt x="162" y="102"/>
                    </a:cubicBezTo>
                    <a:cubicBezTo>
                      <a:pt x="154" y="102"/>
                      <a:pt x="148" y="102"/>
                      <a:pt x="145" y="101"/>
                    </a:cubicBezTo>
                    <a:cubicBezTo>
                      <a:pt x="142" y="98"/>
                      <a:pt x="141" y="95"/>
                      <a:pt x="140" y="90"/>
                    </a:cubicBezTo>
                    <a:cubicBezTo>
                      <a:pt x="139" y="85"/>
                      <a:pt x="138" y="79"/>
                      <a:pt x="139" y="74"/>
                    </a:cubicBezTo>
                    <a:cubicBezTo>
                      <a:pt x="139" y="71"/>
                      <a:pt x="140" y="67"/>
                      <a:pt x="140" y="63"/>
                    </a:cubicBezTo>
                    <a:cubicBezTo>
                      <a:pt x="140" y="61"/>
                      <a:pt x="140" y="60"/>
                      <a:pt x="140" y="59"/>
                    </a:cubicBezTo>
                    <a:close/>
                    <a:moveTo>
                      <a:pt x="156" y="67"/>
                    </a:moveTo>
                    <a:cubicBezTo>
                      <a:pt x="155" y="68"/>
                      <a:pt x="153" y="69"/>
                      <a:pt x="150" y="69"/>
                    </a:cubicBezTo>
                    <a:cubicBezTo>
                      <a:pt x="147" y="69"/>
                      <a:pt x="145" y="68"/>
                      <a:pt x="145" y="66"/>
                    </a:cubicBezTo>
                    <a:cubicBezTo>
                      <a:pt x="145" y="63"/>
                      <a:pt x="146" y="60"/>
                      <a:pt x="147" y="57"/>
                    </a:cubicBezTo>
                    <a:cubicBezTo>
                      <a:pt x="148" y="55"/>
                      <a:pt x="150" y="54"/>
                      <a:pt x="152" y="54"/>
                    </a:cubicBezTo>
                    <a:cubicBezTo>
                      <a:pt x="154" y="54"/>
                      <a:pt x="156" y="54"/>
                      <a:pt x="156" y="55"/>
                    </a:cubicBezTo>
                    <a:cubicBezTo>
                      <a:pt x="156" y="59"/>
                      <a:pt x="156" y="63"/>
                      <a:pt x="156" y="67"/>
                    </a:cubicBezTo>
                    <a:close/>
                    <a:moveTo>
                      <a:pt x="282" y="20"/>
                    </a:moveTo>
                    <a:cubicBezTo>
                      <a:pt x="286" y="20"/>
                      <a:pt x="286" y="17"/>
                      <a:pt x="283" y="11"/>
                    </a:cubicBezTo>
                    <a:cubicBezTo>
                      <a:pt x="283" y="10"/>
                      <a:pt x="282" y="8"/>
                      <a:pt x="281" y="6"/>
                    </a:cubicBezTo>
                    <a:cubicBezTo>
                      <a:pt x="280" y="4"/>
                      <a:pt x="280" y="3"/>
                      <a:pt x="280" y="1"/>
                    </a:cubicBezTo>
                    <a:cubicBezTo>
                      <a:pt x="279" y="0"/>
                      <a:pt x="278" y="1"/>
                      <a:pt x="276" y="2"/>
                    </a:cubicBezTo>
                    <a:cubicBezTo>
                      <a:pt x="273" y="6"/>
                      <a:pt x="272" y="10"/>
                      <a:pt x="272" y="13"/>
                    </a:cubicBezTo>
                    <a:cubicBezTo>
                      <a:pt x="273" y="16"/>
                      <a:pt x="276" y="19"/>
                      <a:pt x="282" y="20"/>
                    </a:cubicBezTo>
                    <a:close/>
                    <a:moveTo>
                      <a:pt x="282" y="48"/>
                    </a:moveTo>
                    <a:cubicBezTo>
                      <a:pt x="282" y="47"/>
                      <a:pt x="284" y="45"/>
                      <a:pt x="287" y="42"/>
                    </a:cubicBezTo>
                    <a:cubicBezTo>
                      <a:pt x="287" y="42"/>
                      <a:pt x="288" y="41"/>
                      <a:pt x="289" y="41"/>
                    </a:cubicBezTo>
                    <a:cubicBezTo>
                      <a:pt x="290" y="40"/>
                      <a:pt x="291" y="39"/>
                      <a:pt x="292" y="37"/>
                    </a:cubicBezTo>
                    <a:cubicBezTo>
                      <a:pt x="292" y="36"/>
                      <a:pt x="291" y="35"/>
                      <a:pt x="287" y="34"/>
                    </a:cubicBezTo>
                    <a:cubicBezTo>
                      <a:pt x="286" y="34"/>
                      <a:pt x="286" y="33"/>
                      <a:pt x="286" y="33"/>
                    </a:cubicBezTo>
                    <a:cubicBezTo>
                      <a:pt x="285" y="33"/>
                      <a:pt x="285" y="33"/>
                      <a:pt x="286" y="32"/>
                    </a:cubicBezTo>
                    <a:cubicBezTo>
                      <a:pt x="286" y="32"/>
                      <a:pt x="287" y="32"/>
                      <a:pt x="288" y="31"/>
                    </a:cubicBezTo>
                    <a:cubicBezTo>
                      <a:pt x="290" y="31"/>
                      <a:pt x="290" y="30"/>
                      <a:pt x="290" y="30"/>
                    </a:cubicBezTo>
                    <a:cubicBezTo>
                      <a:pt x="292" y="30"/>
                      <a:pt x="292" y="29"/>
                      <a:pt x="292" y="28"/>
                    </a:cubicBezTo>
                    <a:cubicBezTo>
                      <a:pt x="292" y="28"/>
                      <a:pt x="292" y="27"/>
                      <a:pt x="291" y="25"/>
                    </a:cubicBezTo>
                    <a:cubicBezTo>
                      <a:pt x="291" y="24"/>
                      <a:pt x="288" y="23"/>
                      <a:pt x="285" y="25"/>
                    </a:cubicBezTo>
                    <a:cubicBezTo>
                      <a:pt x="275" y="27"/>
                      <a:pt x="266" y="30"/>
                      <a:pt x="256" y="32"/>
                    </a:cubicBezTo>
                    <a:cubicBezTo>
                      <a:pt x="255" y="32"/>
                      <a:pt x="255" y="32"/>
                      <a:pt x="255" y="33"/>
                    </a:cubicBezTo>
                    <a:cubicBezTo>
                      <a:pt x="255" y="34"/>
                      <a:pt x="255" y="36"/>
                      <a:pt x="257" y="40"/>
                    </a:cubicBezTo>
                    <a:cubicBezTo>
                      <a:pt x="260" y="38"/>
                      <a:pt x="262" y="37"/>
                      <a:pt x="264" y="36"/>
                    </a:cubicBezTo>
                    <a:cubicBezTo>
                      <a:pt x="265" y="36"/>
                      <a:pt x="266" y="36"/>
                      <a:pt x="265" y="37"/>
                    </a:cubicBezTo>
                    <a:cubicBezTo>
                      <a:pt x="265" y="38"/>
                      <a:pt x="264" y="40"/>
                      <a:pt x="263" y="42"/>
                    </a:cubicBezTo>
                    <a:cubicBezTo>
                      <a:pt x="262" y="44"/>
                      <a:pt x="261" y="45"/>
                      <a:pt x="261" y="46"/>
                    </a:cubicBezTo>
                    <a:cubicBezTo>
                      <a:pt x="260" y="48"/>
                      <a:pt x="260" y="49"/>
                      <a:pt x="261" y="50"/>
                    </a:cubicBezTo>
                    <a:cubicBezTo>
                      <a:pt x="262" y="51"/>
                      <a:pt x="263" y="51"/>
                      <a:pt x="264" y="50"/>
                    </a:cubicBezTo>
                    <a:cubicBezTo>
                      <a:pt x="264" y="50"/>
                      <a:pt x="264" y="50"/>
                      <a:pt x="264" y="50"/>
                    </a:cubicBezTo>
                    <a:cubicBezTo>
                      <a:pt x="266" y="49"/>
                      <a:pt x="267" y="48"/>
                      <a:pt x="269" y="45"/>
                    </a:cubicBezTo>
                    <a:cubicBezTo>
                      <a:pt x="271" y="42"/>
                      <a:pt x="272" y="40"/>
                      <a:pt x="274" y="39"/>
                    </a:cubicBezTo>
                    <a:cubicBezTo>
                      <a:pt x="275" y="37"/>
                      <a:pt x="276" y="36"/>
                      <a:pt x="277" y="36"/>
                    </a:cubicBezTo>
                    <a:cubicBezTo>
                      <a:pt x="278" y="37"/>
                      <a:pt x="278" y="38"/>
                      <a:pt x="278" y="39"/>
                    </a:cubicBezTo>
                    <a:cubicBezTo>
                      <a:pt x="278" y="39"/>
                      <a:pt x="278" y="40"/>
                      <a:pt x="278" y="40"/>
                    </a:cubicBezTo>
                    <a:cubicBezTo>
                      <a:pt x="277" y="45"/>
                      <a:pt x="275" y="48"/>
                      <a:pt x="273" y="50"/>
                    </a:cubicBezTo>
                    <a:cubicBezTo>
                      <a:pt x="272" y="50"/>
                      <a:pt x="270" y="51"/>
                      <a:pt x="266" y="53"/>
                    </a:cubicBezTo>
                    <a:cubicBezTo>
                      <a:pt x="260" y="55"/>
                      <a:pt x="256" y="56"/>
                      <a:pt x="253" y="57"/>
                    </a:cubicBezTo>
                    <a:cubicBezTo>
                      <a:pt x="252" y="56"/>
                      <a:pt x="251" y="57"/>
                      <a:pt x="251" y="58"/>
                    </a:cubicBezTo>
                    <a:cubicBezTo>
                      <a:pt x="252" y="61"/>
                      <a:pt x="253" y="64"/>
                      <a:pt x="255" y="65"/>
                    </a:cubicBezTo>
                    <a:cubicBezTo>
                      <a:pt x="255" y="66"/>
                      <a:pt x="256" y="66"/>
                      <a:pt x="257" y="65"/>
                    </a:cubicBezTo>
                    <a:cubicBezTo>
                      <a:pt x="257" y="65"/>
                      <a:pt x="258" y="64"/>
                      <a:pt x="258" y="64"/>
                    </a:cubicBezTo>
                    <a:cubicBezTo>
                      <a:pt x="264" y="63"/>
                      <a:pt x="267" y="62"/>
                      <a:pt x="268" y="62"/>
                    </a:cubicBezTo>
                    <a:cubicBezTo>
                      <a:pt x="269" y="62"/>
                      <a:pt x="270" y="62"/>
                      <a:pt x="270" y="63"/>
                    </a:cubicBezTo>
                    <a:cubicBezTo>
                      <a:pt x="270" y="64"/>
                      <a:pt x="270" y="65"/>
                      <a:pt x="270" y="66"/>
                    </a:cubicBezTo>
                    <a:cubicBezTo>
                      <a:pt x="264" y="66"/>
                      <a:pt x="260" y="68"/>
                      <a:pt x="258" y="70"/>
                    </a:cubicBezTo>
                    <a:cubicBezTo>
                      <a:pt x="242" y="76"/>
                      <a:pt x="242" y="76"/>
                      <a:pt x="242" y="76"/>
                    </a:cubicBezTo>
                    <a:cubicBezTo>
                      <a:pt x="241" y="75"/>
                      <a:pt x="241" y="75"/>
                      <a:pt x="241" y="75"/>
                    </a:cubicBezTo>
                    <a:cubicBezTo>
                      <a:pt x="241" y="75"/>
                      <a:pt x="240" y="76"/>
                      <a:pt x="240" y="77"/>
                    </a:cubicBezTo>
                    <a:cubicBezTo>
                      <a:pt x="240" y="77"/>
                      <a:pt x="241" y="78"/>
                      <a:pt x="242" y="80"/>
                    </a:cubicBezTo>
                    <a:cubicBezTo>
                      <a:pt x="244" y="82"/>
                      <a:pt x="245" y="83"/>
                      <a:pt x="245" y="83"/>
                    </a:cubicBezTo>
                    <a:cubicBezTo>
                      <a:pt x="247" y="81"/>
                      <a:pt x="249" y="79"/>
                      <a:pt x="253" y="78"/>
                    </a:cubicBezTo>
                    <a:cubicBezTo>
                      <a:pt x="255" y="78"/>
                      <a:pt x="256" y="78"/>
                      <a:pt x="257" y="77"/>
                    </a:cubicBezTo>
                    <a:cubicBezTo>
                      <a:pt x="258" y="76"/>
                      <a:pt x="258" y="77"/>
                      <a:pt x="257" y="78"/>
                    </a:cubicBezTo>
                    <a:cubicBezTo>
                      <a:pt x="255" y="81"/>
                      <a:pt x="252" y="84"/>
                      <a:pt x="249" y="89"/>
                    </a:cubicBezTo>
                    <a:cubicBezTo>
                      <a:pt x="248" y="92"/>
                      <a:pt x="246" y="94"/>
                      <a:pt x="245" y="95"/>
                    </a:cubicBezTo>
                    <a:cubicBezTo>
                      <a:pt x="245" y="95"/>
                      <a:pt x="245" y="96"/>
                      <a:pt x="245" y="97"/>
                    </a:cubicBezTo>
                    <a:cubicBezTo>
                      <a:pt x="248" y="99"/>
                      <a:pt x="251" y="100"/>
                      <a:pt x="252" y="101"/>
                    </a:cubicBezTo>
                    <a:cubicBezTo>
                      <a:pt x="253" y="102"/>
                      <a:pt x="254" y="101"/>
                      <a:pt x="255" y="100"/>
                    </a:cubicBezTo>
                    <a:cubicBezTo>
                      <a:pt x="255" y="100"/>
                      <a:pt x="255" y="99"/>
                      <a:pt x="256" y="98"/>
                    </a:cubicBezTo>
                    <a:cubicBezTo>
                      <a:pt x="257" y="96"/>
                      <a:pt x="258" y="94"/>
                      <a:pt x="259" y="93"/>
                    </a:cubicBezTo>
                    <a:cubicBezTo>
                      <a:pt x="266" y="100"/>
                      <a:pt x="272" y="104"/>
                      <a:pt x="275" y="106"/>
                    </a:cubicBezTo>
                    <a:cubicBezTo>
                      <a:pt x="276" y="106"/>
                      <a:pt x="277" y="106"/>
                      <a:pt x="277" y="105"/>
                    </a:cubicBezTo>
                    <a:cubicBezTo>
                      <a:pt x="277" y="98"/>
                      <a:pt x="277" y="92"/>
                      <a:pt x="276" y="86"/>
                    </a:cubicBezTo>
                    <a:cubicBezTo>
                      <a:pt x="276" y="85"/>
                      <a:pt x="276" y="85"/>
                      <a:pt x="277" y="85"/>
                    </a:cubicBezTo>
                    <a:cubicBezTo>
                      <a:pt x="281" y="85"/>
                      <a:pt x="283" y="85"/>
                      <a:pt x="284" y="85"/>
                    </a:cubicBezTo>
                    <a:cubicBezTo>
                      <a:pt x="285" y="85"/>
                      <a:pt x="286" y="84"/>
                      <a:pt x="286" y="82"/>
                    </a:cubicBezTo>
                    <a:cubicBezTo>
                      <a:pt x="286" y="79"/>
                      <a:pt x="284" y="78"/>
                      <a:pt x="280" y="76"/>
                    </a:cubicBezTo>
                    <a:cubicBezTo>
                      <a:pt x="279" y="75"/>
                      <a:pt x="278" y="75"/>
                      <a:pt x="277" y="74"/>
                    </a:cubicBezTo>
                    <a:cubicBezTo>
                      <a:pt x="277" y="73"/>
                      <a:pt x="277" y="72"/>
                      <a:pt x="278" y="72"/>
                    </a:cubicBezTo>
                    <a:cubicBezTo>
                      <a:pt x="278" y="72"/>
                      <a:pt x="279" y="72"/>
                      <a:pt x="281" y="72"/>
                    </a:cubicBezTo>
                    <a:cubicBezTo>
                      <a:pt x="285" y="71"/>
                      <a:pt x="289" y="70"/>
                      <a:pt x="291" y="69"/>
                    </a:cubicBezTo>
                    <a:cubicBezTo>
                      <a:pt x="292" y="68"/>
                      <a:pt x="292" y="67"/>
                      <a:pt x="292" y="67"/>
                    </a:cubicBezTo>
                    <a:cubicBezTo>
                      <a:pt x="291" y="65"/>
                      <a:pt x="290" y="63"/>
                      <a:pt x="288" y="61"/>
                    </a:cubicBezTo>
                    <a:cubicBezTo>
                      <a:pt x="287" y="60"/>
                      <a:pt x="285" y="61"/>
                      <a:pt x="281" y="62"/>
                    </a:cubicBezTo>
                    <a:cubicBezTo>
                      <a:pt x="280" y="63"/>
                      <a:pt x="280" y="63"/>
                      <a:pt x="280" y="63"/>
                    </a:cubicBezTo>
                    <a:cubicBezTo>
                      <a:pt x="280" y="60"/>
                      <a:pt x="280" y="60"/>
                      <a:pt x="280" y="60"/>
                    </a:cubicBezTo>
                    <a:cubicBezTo>
                      <a:pt x="280" y="59"/>
                      <a:pt x="280" y="59"/>
                      <a:pt x="281" y="58"/>
                    </a:cubicBezTo>
                    <a:cubicBezTo>
                      <a:pt x="281" y="58"/>
                      <a:pt x="281" y="58"/>
                      <a:pt x="281" y="58"/>
                    </a:cubicBezTo>
                    <a:cubicBezTo>
                      <a:pt x="282" y="58"/>
                      <a:pt x="283" y="57"/>
                      <a:pt x="285" y="56"/>
                    </a:cubicBezTo>
                    <a:cubicBezTo>
                      <a:pt x="287" y="55"/>
                      <a:pt x="288" y="55"/>
                      <a:pt x="289" y="54"/>
                    </a:cubicBezTo>
                    <a:cubicBezTo>
                      <a:pt x="291" y="53"/>
                      <a:pt x="291" y="51"/>
                      <a:pt x="289" y="48"/>
                    </a:cubicBezTo>
                    <a:cubicBezTo>
                      <a:pt x="282" y="48"/>
                      <a:pt x="282" y="48"/>
                      <a:pt x="282" y="48"/>
                    </a:cubicBezTo>
                    <a:close/>
                    <a:moveTo>
                      <a:pt x="308" y="61"/>
                    </a:moveTo>
                    <a:cubicBezTo>
                      <a:pt x="302" y="64"/>
                      <a:pt x="302" y="64"/>
                      <a:pt x="302" y="64"/>
                    </a:cubicBezTo>
                    <a:cubicBezTo>
                      <a:pt x="301" y="66"/>
                      <a:pt x="301" y="68"/>
                      <a:pt x="300" y="71"/>
                    </a:cubicBezTo>
                    <a:cubicBezTo>
                      <a:pt x="299" y="74"/>
                      <a:pt x="298" y="76"/>
                      <a:pt x="298" y="77"/>
                    </a:cubicBezTo>
                    <a:cubicBezTo>
                      <a:pt x="298" y="77"/>
                      <a:pt x="298" y="78"/>
                      <a:pt x="298" y="78"/>
                    </a:cubicBezTo>
                    <a:cubicBezTo>
                      <a:pt x="299" y="80"/>
                      <a:pt x="299" y="81"/>
                      <a:pt x="299" y="82"/>
                    </a:cubicBezTo>
                    <a:cubicBezTo>
                      <a:pt x="297" y="86"/>
                      <a:pt x="293" y="90"/>
                      <a:pt x="287" y="93"/>
                    </a:cubicBezTo>
                    <a:cubicBezTo>
                      <a:pt x="287" y="93"/>
                      <a:pt x="287" y="93"/>
                      <a:pt x="286" y="93"/>
                    </a:cubicBezTo>
                    <a:cubicBezTo>
                      <a:pt x="283" y="95"/>
                      <a:pt x="282" y="95"/>
                      <a:pt x="282" y="94"/>
                    </a:cubicBezTo>
                    <a:cubicBezTo>
                      <a:pt x="282" y="94"/>
                      <a:pt x="282" y="94"/>
                      <a:pt x="283" y="93"/>
                    </a:cubicBezTo>
                    <a:cubicBezTo>
                      <a:pt x="289" y="84"/>
                      <a:pt x="293" y="75"/>
                      <a:pt x="295" y="66"/>
                    </a:cubicBezTo>
                    <a:cubicBezTo>
                      <a:pt x="297" y="58"/>
                      <a:pt x="298" y="48"/>
                      <a:pt x="297" y="36"/>
                    </a:cubicBezTo>
                    <a:cubicBezTo>
                      <a:pt x="297" y="35"/>
                      <a:pt x="298" y="34"/>
                      <a:pt x="299" y="34"/>
                    </a:cubicBezTo>
                    <a:cubicBezTo>
                      <a:pt x="302" y="33"/>
                      <a:pt x="306" y="31"/>
                      <a:pt x="312" y="30"/>
                    </a:cubicBezTo>
                    <a:cubicBezTo>
                      <a:pt x="314" y="29"/>
                      <a:pt x="315" y="29"/>
                      <a:pt x="316" y="29"/>
                    </a:cubicBezTo>
                    <a:cubicBezTo>
                      <a:pt x="320" y="27"/>
                      <a:pt x="323" y="25"/>
                      <a:pt x="325" y="23"/>
                    </a:cubicBezTo>
                    <a:cubicBezTo>
                      <a:pt x="328" y="26"/>
                      <a:pt x="329" y="30"/>
                      <a:pt x="329" y="33"/>
                    </a:cubicBezTo>
                    <a:cubicBezTo>
                      <a:pt x="329" y="34"/>
                      <a:pt x="328" y="34"/>
                      <a:pt x="326" y="35"/>
                    </a:cubicBezTo>
                    <a:cubicBezTo>
                      <a:pt x="325" y="36"/>
                      <a:pt x="324" y="36"/>
                      <a:pt x="324" y="36"/>
                    </a:cubicBezTo>
                    <a:cubicBezTo>
                      <a:pt x="323" y="37"/>
                      <a:pt x="318" y="39"/>
                      <a:pt x="312" y="40"/>
                    </a:cubicBezTo>
                    <a:cubicBezTo>
                      <a:pt x="309" y="40"/>
                      <a:pt x="307" y="41"/>
                      <a:pt x="307" y="41"/>
                    </a:cubicBezTo>
                    <a:cubicBezTo>
                      <a:pt x="305" y="46"/>
                      <a:pt x="303" y="50"/>
                      <a:pt x="303" y="53"/>
                    </a:cubicBezTo>
                    <a:cubicBezTo>
                      <a:pt x="303" y="54"/>
                      <a:pt x="304" y="54"/>
                      <a:pt x="305" y="54"/>
                    </a:cubicBezTo>
                    <a:cubicBezTo>
                      <a:pt x="315" y="51"/>
                      <a:pt x="325" y="48"/>
                      <a:pt x="335" y="46"/>
                    </a:cubicBezTo>
                    <a:cubicBezTo>
                      <a:pt x="336" y="45"/>
                      <a:pt x="337" y="46"/>
                      <a:pt x="337" y="46"/>
                    </a:cubicBezTo>
                    <a:cubicBezTo>
                      <a:pt x="339" y="50"/>
                      <a:pt x="341" y="54"/>
                      <a:pt x="342" y="58"/>
                    </a:cubicBezTo>
                    <a:cubicBezTo>
                      <a:pt x="342" y="59"/>
                      <a:pt x="342" y="60"/>
                      <a:pt x="341" y="61"/>
                    </a:cubicBezTo>
                    <a:cubicBezTo>
                      <a:pt x="340" y="60"/>
                      <a:pt x="339" y="60"/>
                      <a:pt x="338" y="60"/>
                    </a:cubicBezTo>
                    <a:cubicBezTo>
                      <a:pt x="337" y="61"/>
                      <a:pt x="336" y="61"/>
                      <a:pt x="336" y="61"/>
                    </a:cubicBezTo>
                    <a:cubicBezTo>
                      <a:pt x="333" y="60"/>
                      <a:pt x="330" y="60"/>
                      <a:pt x="327" y="60"/>
                    </a:cubicBezTo>
                    <a:cubicBezTo>
                      <a:pt x="325" y="60"/>
                      <a:pt x="324" y="60"/>
                      <a:pt x="324" y="60"/>
                    </a:cubicBezTo>
                    <a:cubicBezTo>
                      <a:pt x="322" y="71"/>
                      <a:pt x="321" y="82"/>
                      <a:pt x="322" y="92"/>
                    </a:cubicBezTo>
                    <a:cubicBezTo>
                      <a:pt x="322" y="94"/>
                      <a:pt x="322" y="95"/>
                      <a:pt x="322" y="95"/>
                    </a:cubicBezTo>
                    <a:cubicBezTo>
                      <a:pt x="322" y="96"/>
                      <a:pt x="321" y="97"/>
                      <a:pt x="321" y="100"/>
                    </a:cubicBezTo>
                    <a:cubicBezTo>
                      <a:pt x="320" y="103"/>
                      <a:pt x="320" y="106"/>
                      <a:pt x="320" y="107"/>
                    </a:cubicBezTo>
                    <a:cubicBezTo>
                      <a:pt x="320" y="109"/>
                      <a:pt x="320" y="111"/>
                      <a:pt x="321" y="115"/>
                    </a:cubicBezTo>
                    <a:cubicBezTo>
                      <a:pt x="321" y="117"/>
                      <a:pt x="322" y="118"/>
                      <a:pt x="322" y="119"/>
                    </a:cubicBezTo>
                    <a:cubicBezTo>
                      <a:pt x="322" y="120"/>
                      <a:pt x="321" y="121"/>
                      <a:pt x="320" y="121"/>
                    </a:cubicBezTo>
                    <a:cubicBezTo>
                      <a:pt x="317" y="121"/>
                      <a:pt x="315" y="121"/>
                      <a:pt x="314" y="120"/>
                    </a:cubicBezTo>
                    <a:cubicBezTo>
                      <a:pt x="314" y="116"/>
                      <a:pt x="313" y="111"/>
                      <a:pt x="313" y="105"/>
                    </a:cubicBezTo>
                    <a:cubicBezTo>
                      <a:pt x="313" y="100"/>
                      <a:pt x="313" y="94"/>
                      <a:pt x="313" y="88"/>
                    </a:cubicBezTo>
                    <a:cubicBezTo>
                      <a:pt x="313" y="83"/>
                      <a:pt x="313" y="76"/>
                      <a:pt x="312" y="66"/>
                    </a:cubicBezTo>
                    <a:cubicBezTo>
                      <a:pt x="312" y="62"/>
                      <a:pt x="310" y="60"/>
                      <a:pt x="308" y="61"/>
                    </a:cubicBezTo>
                    <a:close/>
                    <a:moveTo>
                      <a:pt x="260" y="90"/>
                    </a:moveTo>
                    <a:cubicBezTo>
                      <a:pt x="261" y="85"/>
                      <a:pt x="261" y="81"/>
                      <a:pt x="261" y="77"/>
                    </a:cubicBezTo>
                    <a:cubicBezTo>
                      <a:pt x="261" y="77"/>
                      <a:pt x="262" y="76"/>
                      <a:pt x="263" y="76"/>
                    </a:cubicBezTo>
                    <a:cubicBezTo>
                      <a:pt x="265" y="76"/>
                      <a:pt x="267" y="76"/>
                      <a:pt x="269" y="75"/>
                    </a:cubicBezTo>
                    <a:cubicBezTo>
                      <a:pt x="271" y="82"/>
                      <a:pt x="271" y="87"/>
                      <a:pt x="269" y="92"/>
                    </a:cubicBezTo>
                    <a:cubicBezTo>
                      <a:pt x="269" y="93"/>
                      <a:pt x="269" y="93"/>
                      <a:pt x="267" y="93"/>
                    </a:cubicBezTo>
                    <a:cubicBezTo>
                      <a:pt x="267" y="93"/>
                      <a:pt x="265" y="93"/>
                      <a:pt x="263" y="92"/>
                    </a:cubicBezTo>
                    <a:cubicBezTo>
                      <a:pt x="262" y="92"/>
                      <a:pt x="261" y="92"/>
                      <a:pt x="261" y="92"/>
                    </a:cubicBezTo>
                    <a:cubicBezTo>
                      <a:pt x="261" y="92"/>
                      <a:pt x="260" y="91"/>
                      <a:pt x="260" y="91"/>
                    </a:cubicBezTo>
                    <a:cubicBezTo>
                      <a:pt x="260" y="91"/>
                      <a:pt x="260" y="91"/>
                      <a:pt x="260" y="9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 sz="1800"/>
              </a:p>
            </p:txBody>
          </p:sp>
          <p:sp>
            <p:nvSpPr>
              <p:cNvPr id="79" name="îślïḓè">
                <a:extLst>
                  <a:ext uri="{FF2B5EF4-FFF2-40B4-BE49-F238E27FC236}">
                    <a16:creationId xmlns:a16="http://schemas.microsoft.com/office/drawing/2014/main" id="{2A42BFF3-0453-4964-B5C1-4481A38B5BB7}"/>
                  </a:ext>
                </a:extLst>
              </p:cNvPr>
              <p:cNvSpPr/>
              <p:nvPr/>
            </p:nvSpPr>
            <p:spPr bwMode="auto">
              <a:xfrm>
                <a:off x="2565401" y="2881313"/>
                <a:ext cx="1050925" cy="1093788"/>
              </a:xfrm>
              <a:prstGeom prst="ellipse">
                <a:avLst/>
              </a:prstGeom>
              <a:noFill/>
              <a:ln w="14288" cap="flat">
                <a:solidFill>
                  <a:schemeClr val="accent1"/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sz="1800"/>
              </a:p>
            </p:txBody>
          </p:sp>
          <p:sp>
            <p:nvSpPr>
              <p:cNvPr id="80" name="ïṡliḓe">
                <a:extLst>
                  <a:ext uri="{FF2B5EF4-FFF2-40B4-BE49-F238E27FC236}">
                    <a16:creationId xmlns:a16="http://schemas.microsoft.com/office/drawing/2014/main" id="{4B0BBBCA-A168-408F-AA00-B9B65EC4ACB8}"/>
                  </a:ext>
                </a:extLst>
              </p:cNvPr>
              <p:cNvSpPr/>
              <p:nvPr/>
            </p:nvSpPr>
            <p:spPr bwMode="auto">
              <a:xfrm>
                <a:off x="2451101" y="2881313"/>
                <a:ext cx="1277938" cy="1093788"/>
              </a:xfrm>
              <a:prstGeom prst="ellipse">
                <a:avLst/>
              </a:prstGeom>
              <a:noFill/>
              <a:ln w="15875" cap="flat">
                <a:solidFill>
                  <a:schemeClr val="accent1"/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sz="1800"/>
              </a:p>
            </p:txBody>
          </p:sp>
          <p:sp>
            <p:nvSpPr>
              <p:cNvPr id="81" name="íšḻíḋé">
                <a:extLst>
                  <a:ext uri="{FF2B5EF4-FFF2-40B4-BE49-F238E27FC236}">
                    <a16:creationId xmlns:a16="http://schemas.microsoft.com/office/drawing/2014/main" id="{07586F0A-C75A-48E8-ACA0-7F5C382C1CAE}"/>
                  </a:ext>
                </a:extLst>
              </p:cNvPr>
              <p:cNvSpPr/>
              <p:nvPr/>
            </p:nvSpPr>
            <p:spPr bwMode="auto">
              <a:xfrm>
                <a:off x="2727326" y="2957513"/>
                <a:ext cx="727075" cy="20638"/>
              </a:xfrm>
              <a:custGeom>
                <a:avLst/>
                <a:gdLst>
                  <a:gd name="T0" fmla="*/ 879 w 928"/>
                  <a:gd name="T1" fmla="*/ 0 h 27"/>
                  <a:gd name="T2" fmla="*/ 928 w 928"/>
                  <a:gd name="T3" fmla="*/ 27 h 27"/>
                  <a:gd name="T4" fmla="*/ 0 w 928"/>
                  <a:gd name="T5" fmla="*/ 27 h 27"/>
                  <a:gd name="T6" fmla="*/ 49 w 928"/>
                  <a:gd name="T7" fmla="*/ 0 h 27"/>
                  <a:gd name="T8" fmla="*/ 879 w 928"/>
                  <a:gd name="T9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28" h="27">
                    <a:moveTo>
                      <a:pt x="879" y="0"/>
                    </a:moveTo>
                    <a:cubicBezTo>
                      <a:pt x="895" y="8"/>
                      <a:pt x="912" y="17"/>
                      <a:pt x="928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16" y="17"/>
                      <a:pt x="32" y="8"/>
                      <a:pt x="49" y="0"/>
                    </a:cubicBezTo>
                    <a:lnTo>
                      <a:pt x="879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 sz="1800"/>
              </a:p>
            </p:txBody>
          </p:sp>
          <p:sp>
            <p:nvSpPr>
              <p:cNvPr id="82" name="îṡliḑè">
                <a:extLst>
                  <a:ext uri="{FF2B5EF4-FFF2-40B4-BE49-F238E27FC236}">
                    <a16:creationId xmlns:a16="http://schemas.microsoft.com/office/drawing/2014/main" id="{166CB932-E7F6-4D04-AEFB-382215D88EE0}"/>
                  </a:ext>
                </a:extLst>
              </p:cNvPr>
              <p:cNvSpPr/>
              <p:nvPr/>
            </p:nvSpPr>
            <p:spPr bwMode="auto">
              <a:xfrm>
                <a:off x="2735263" y="3881438"/>
                <a:ext cx="711200" cy="22225"/>
              </a:xfrm>
              <a:custGeom>
                <a:avLst/>
                <a:gdLst>
                  <a:gd name="T0" fmla="*/ 908 w 908"/>
                  <a:gd name="T1" fmla="*/ 0 h 27"/>
                  <a:gd name="T2" fmla="*/ 857 w 908"/>
                  <a:gd name="T3" fmla="*/ 27 h 27"/>
                  <a:gd name="T4" fmla="*/ 51 w 908"/>
                  <a:gd name="T5" fmla="*/ 27 h 27"/>
                  <a:gd name="T6" fmla="*/ 0 w 908"/>
                  <a:gd name="T7" fmla="*/ 0 h 27"/>
                  <a:gd name="T8" fmla="*/ 908 w 908"/>
                  <a:gd name="T9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08" h="27">
                    <a:moveTo>
                      <a:pt x="908" y="0"/>
                    </a:moveTo>
                    <a:cubicBezTo>
                      <a:pt x="891" y="9"/>
                      <a:pt x="874" y="18"/>
                      <a:pt x="857" y="27"/>
                    </a:cubicBezTo>
                    <a:cubicBezTo>
                      <a:pt x="51" y="27"/>
                      <a:pt x="51" y="27"/>
                      <a:pt x="51" y="27"/>
                    </a:cubicBezTo>
                    <a:cubicBezTo>
                      <a:pt x="33" y="18"/>
                      <a:pt x="16" y="9"/>
                      <a:pt x="0" y="0"/>
                    </a:cubicBezTo>
                    <a:lnTo>
                      <a:pt x="908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 sz="1800"/>
              </a:p>
            </p:txBody>
          </p:sp>
        </p:grpSp>
      </p:grpSp>
      <p:sp>
        <p:nvSpPr>
          <p:cNvPr id="124" name="文本框 123">
            <a:extLst>
              <a:ext uri="{FF2B5EF4-FFF2-40B4-BE49-F238E27FC236}">
                <a16:creationId xmlns:a16="http://schemas.microsoft.com/office/drawing/2014/main" id="{ED08AA28-1402-4DA2-9841-4DC85762DFFB}"/>
              </a:ext>
            </a:extLst>
          </p:cNvPr>
          <p:cNvSpPr txBox="1"/>
          <p:nvPr userDrawn="1"/>
        </p:nvSpPr>
        <p:spPr>
          <a:xfrm>
            <a:off x="566645" y="6187580"/>
            <a:ext cx="42196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明德 厚学 求是 创新</a:t>
            </a:r>
          </a:p>
        </p:txBody>
      </p:sp>
      <p:sp>
        <p:nvSpPr>
          <p:cNvPr id="132" name="文本占位符 131">
            <a:extLst>
              <a:ext uri="{FF2B5EF4-FFF2-40B4-BE49-F238E27FC236}">
                <a16:creationId xmlns:a16="http://schemas.microsoft.com/office/drawing/2014/main" id="{D3DC99E1-D660-44F2-86A5-47694E2F1E88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566644" y="2042331"/>
            <a:ext cx="5951539" cy="16055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zh-CN" altLang="en-US" sz="5000" b="1" spc="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pPr marL="0" lvl="0"/>
            <a:r>
              <a:rPr lang="zh-CN" altLang="en-US" dirty="0"/>
              <a:t>请输入你的主题</a:t>
            </a:r>
          </a:p>
          <a:p>
            <a:pPr marL="0" lvl="0"/>
            <a:r>
              <a:rPr lang="zh-CN" altLang="en-US" dirty="0"/>
              <a:t>如果太长可以换行</a:t>
            </a:r>
          </a:p>
        </p:txBody>
      </p:sp>
      <p:sp>
        <p:nvSpPr>
          <p:cNvPr id="134" name="文本占位符 133">
            <a:extLst>
              <a:ext uri="{FF2B5EF4-FFF2-40B4-BE49-F238E27FC236}">
                <a16:creationId xmlns:a16="http://schemas.microsoft.com/office/drawing/2014/main" id="{3AD2F258-EF56-42CF-8756-0ECD6E98DD61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549711" y="3798303"/>
            <a:ext cx="6223041" cy="307777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pPr marL="0" lvl="0" indent="0">
              <a:buNone/>
            </a:pPr>
            <a:r>
              <a:rPr lang="en-US" altLang="zh-CN" dirty="0"/>
              <a:t>Please enter your English theme here</a:t>
            </a:r>
          </a:p>
        </p:txBody>
      </p:sp>
      <p:sp>
        <p:nvSpPr>
          <p:cNvPr id="125" name="矩形: 圆角 124">
            <a:extLst>
              <a:ext uri="{FF2B5EF4-FFF2-40B4-BE49-F238E27FC236}">
                <a16:creationId xmlns:a16="http://schemas.microsoft.com/office/drawing/2014/main" id="{B8CC02C8-2A90-414B-85F4-D0E6D75BF360}"/>
              </a:ext>
            </a:extLst>
          </p:cNvPr>
          <p:cNvSpPr/>
          <p:nvPr userDrawn="1"/>
        </p:nvSpPr>
        <p:spPr>
          <a:xfrm>
            <a:off x="660400" y="4424683"/>
            <a:ext cx="1222829" cy="41315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/>
              <a:t>答辩人</a:t>
            </a:r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AE6B6082-688A-4E7F-BE27-44C9A5A08F2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76053" y="4474812"/>
            <a:ext cx="1132907" cy="3077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zh-CN" altLang="en-US" dirty="0"/>
              <a:t>月明</a:t>
            </a:r>
          </a:p>
        </p:txBody>
      </p:sp>
      <p:sp>
        <p:nvSpPr>
          <p:cNvPr id="126" name="矩形: 圆角 125">
            <a:extLst>
              <a:ext uri="{FF2B5EF4-FFF2-40B4-BE49-F238E27FC236}">
                <a16:creationId xmlns:a16="http://schemas.microsoft.com/office/drawing/2014/main" id="{81AD0219-BA19-4060-A25F-BE6623E4D313}"/>
              </a:ext>
            </a:extLst>
          </p:cNvPr>
          <p:cNvSpPr/>
          <p:nvPr userDrawn="1"/>
        </p:nvSpPr>
        <p:spPr>
          <a:xfrm>
            <a:off x="3480391" y="4424683"/>
            <a:ext cx="1418871" cy="41315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/>
              <a:t>指导老师</a:t>
            </a:r>
          </a:p>
        </p:txBody>
      </p:sp>
      <p:sp>
        <p:nvSpPr>
          <p:cNvPr id="127" name="文本占位符 6">
            <a:extLst>
              <a:ext uri="{FF2B5EF4-FFF2-40B4-BE49-F238E27FC236}">
                <a16:creationId xmlns:a16="http://schemas.microsoft.com/office/drawing/2014/main" id="{81E9912E-8F2F-4790-8F48-A3669983B6A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982452" y="4474812"/>
            <a:ext cx="1132907" cy="3077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zh-CN" altLang="en-US" dirty="0"/>
              <a:t>某某某</a:t>
            </a:r>
          </a:p>
        </p:txBody>
      </p:sp>
    </p:spTree>
    <p:extLst>
      <p:ext uri="{BB962C8B-B14F-4D97-AF65-F5344CB8AC3E}">
        <p14:creationId xmlns:p14="http://schemas.microsoft.com/office/powerpoint/2010/main" val="35333357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1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" name="组合 117">
            <a:extLst>
              <a:ext uri="{FF2B5EF4-FFF2-40B4-BE49-F238E27FC236}">
                <a16:creationId xmlns:a16="http://schemas.microsoft.com/office/drawing/2014/main" id="{1E2418E3-90AE-43BF-A10B-BC189BDF46B0}"/>
              </a:ext>
            </a:extLst>
          </p:cNvPr>
          <p:cNvGrpSpPr/>
          <p:nvPr userDrawn="1"/>
        </p:nvGrpSpPr>
        <p:grpSpPr>
          <a:xfrm>
            <a:off x="2539884" y="1646684"/>
            <a:ext cx="7112235" cy="3564639"/>
            <a:chOff x="1585727" y="453077"/>
            <a:chExt cx="374706" cy="187802"/>
          </a:xfrm>
          <a:solidFill>
            <a:schemeClr val="bg1">
              <a:lumMod val="65000"/>
              <a:alpha val="4000"/>
            </a:schemeClr>
          </a:solidFill>
        </p:grpSpPr>
        <p:sp>
          <p:nvSpPr>
            <p:cNvPr id="119" name="îśliďe">
              <a:extLst>
                <a:ext uri="{FF2B5EF4-FFF2-40B4-BE49-F238E27FC236}">
                  <a16:creationId xmlns:a16="http://schemas.microsoft.com/office/drawing/2014/main" id="{2B892EE9-FFDB-4643-8C0F-5D2686CABC2B}"/>
                </a:ext>
              </a:extLst>
            </p:cNvPr>
            <p:cNvSpPr/>
            <p:nvPr userDrawn="1"/>
          </p:nvSpPr>
          <p:spPr bwMode="auto">
            <a:xfrm>
              <a:off x="1619443" y="555306"/>
              <a:ext cx="45210" cy="67195"/>
            </a:xfrm>
            <a:custGeom>
              <a:avLst/>
              <a:gdLst>
                <a:gd name="T0" fmla="*/ 27 w 59"/>
                <a:gd name="T1" fmla="*/ 0 h 117"/>
                <a:gd name="T2" fmla="*/ 59 w 59"/>
                <a:gd name="T3" fmla="*/ 0 h 117"/>
                <a:gd name="T4" fmla="*/ 33 w 59"/>
                <a:gd name="T5" fmla="*/ 117 h 117"/>
                <a:gd name="T6" fmla="*/ 0 w 59"/>
                <a:gd name="T7" fmla="*/ 117 h 117"/>
                <a:gd name="T8" fmla="*/ 27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7" y="0"/>
                  </a:moveTo>
                  <a:lnTo>
                    <a:pt x="59" y="0"/>
                  </a:lnTo>
                  <a:lnTo>
                    <a:pt x="33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sz="1800"/>
            </a:p>
          </p:txBody>
        </p:sp>
        <p:sp>
          <p:nvSpPr>
            <p:cNvPr id="120" name="íšḻíḍé">
              <a:extLst>
                <a:ext uri="{FF2B5EF4-FFF2-40B4-BE49-F238E27FC236}">
                  <a16:creationId xmlns:a16="http://schemas.microsoft.com/office/drawing/2014/main" id="{ED1526E3-7677-47B3-AFE6-0B33E4FA5313}"/>
                </a:ext>
              </a:extLst>
            </p:cNvPr>
            <p:cNvSpPr/>
            <p:nvPr userDrawn="1"/>
          </p:nvSpPr>
          <p:spPr bwMode="auto">
            <a:xfrm>
              <a:off x="1653926" y="555306"/>
              <a:ext cx="48275" cy="67195"/>
            </a:xfrm>
            <a:custGeom>
              <a:avLst/>
              <a:gdLst>
                <a:gd name="T0" fmla="*/ 27 w 63"/>
                <a:gd name="T1" fmla="*/ 0 h 117"/>
                <a:gd name="T2" fmla="*/ 63 w 63"/>
                <a:gd name="T3" fmla="*/ 0 h 117"/>
                <a:gd name="T4" fmla="*/ 36 w 63"/>
                <a:gd name="T5" fmla="*/ 117 h 117"/>
                <a:gd name="T6" fmla="*/ 0 w 63"/>
                <a:gd name="T7" fmla="*/ 117 h 117"/>
                <a:gd name="T8" fmla="*/ 27 w 63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17">
                  <a:moveTo>
                    <a:pt x="27" y="0"/>
                  </a:moveTo>
                  <a:lnTo>
                    <a:pt x="63" y="0"/>
                  </a:lnTo>
                  <a:lnTo>
                    <a:pt x="36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sz="1800"/>
            </a:p>
          </p:txBody>
        </p:sp>
        <p:sp>
          <p:nvSpPr>
            <p:cNvPr id="123" name="ïṥḻïḓé">
              <a:extLst>
                <a:ext uri="{FF2B5EF4-FFF2-40B4-BE49-F238E27FC236}">
                  <a16:creationId xmlns:a16="http://schemas.microsoft.com/office/drawing/2014/main" id="{0153E713-418B-4DD8-AE62-D7AE022CE87D}"/>
                </a:ext>
              </a:extLst>
            </p:cNvPr>
            <p:cNvSpPr/>
            <p:nvPr userDrawn="1"/>
          </p:nvSpPr>
          <p:spPr bwMode="auto">
            <a:xfrm>
              <a:off x="1646263" y="596082"/>
              <a:ext cx="19157" cy="8615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sz="1800"/>
            </a:p>
          </p:txBody>
        </p:sp>
        <p:sp>
          <p:nvSpPr>
            <p:cNvPr id="127" name="î$ḷíḋè">
              <a:extLst>
                <a:ext uri="{FF2B5EF4-FFF2-40B4-BE49-F238E27FC236}">
                  <a16:creationId xmlns:a16="http://schemas.microsoft.com/office/drawing/2014/main" id="{288F63C9-7866-4AD6-9D20-761FB6A3BA4C}"/>
                </a:ext>
              </a:extLst>
            </p:cNvPr>
            <p:cNvSpPr/>
            <p:nvPr userDrawn="1"/>
          </p:nvSpPr>
          <p:spPr bwMode="auto">
            <a:xfrm>
              <a:off x="1689940" y="555306"/>
              <a:ext cx="45976" cy="67195"/>
            </a:xfrm>
            <a:custGeom>
              <a:avLst/>
              <a:gdLst>
                <a:gd name="T0" fmla="*/ 25 w 60"/>
                <a:gd name="T1" fmla="*/ 0 h 117"/>
                <a:gd name="T2" fmla="*/ 60 w 60"/>
                <a:gd name="T3" fmla="*/ 0 h 117"/>
                <a:gd name="T4" fmla="*/ 34 w 60"/>
                <a:gd name="T5" fmla="*/ 117 h 117"/>
                <a:gd name="T6" fmla="*/ 0 w 60"/>
                <a:gd name="T7" fmla="*/ 117 h 117"/>
                <a:gd name="T8" fmla="*/ 25 w 60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17">
                  <a:moveTo>
                    <a:pt x="25" y="0"/>
                  </a:moveTo>
                  <a:lnTo>
                    <a:pt x="60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sz="1800"/>
            </a:p>
          </p:txBody>
        </p:sp>
        <p:sp>
          <p:nvSpPr>
            <p:cNvPr id="128" name="i$ḷiḍe">
              <a:extLst>
                <a:ext uri="{FF2B5EF4-FFF2-40B4-BE49-F238E27FC236}">
                  <a16:creationId xmlns:a16="http://schemas.microsoft.com/office/drawing/2014/main" id="{CBDD266E-B9E3-4518-BC06-663B8A4B14CF}"/>
                </a:ext>
              </a:extLst>
            </p:cNvPr>
            <p:cNvSpPr/>
            <p:nvPr userDrawn="1"/>
          </p:nvSpPr>
          <p:spPr bwMode="auto">
            <a:xfrm>
              <a:off x="1724422" y="555306"/>
              <a:ext cx="45210" cy="67195"/>
            </a:xfrm>
            <a:custGeom>
              <a:avLst/>
              <a:gdLst>
                <a:gd name="T0" fmla="*/ 25 w 59"/>
                <a:gd name="T1" fmla="*/ 0 h 117"/>
                <a:gd name="T2" fmla="*/ 59 w 59"/>
                <a:gd name="T3" fmla="*/ 0 h 117"/>
                <a:gd name="T4" fmla="*/ 34 w 59"/>
                <a:gd name="T5" fmla="*/ 117 h 117"/>
                <a:gd name="T6" fmla="*/ 0 w 59"/>
                <a:gd name="T7" fmla="*/ 117 h 117"/>
                <a:gd name="T8" fmla="*/ 25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5" y="0"/>
                  </a:moveTo>
                  <a:lnTo>
                    <a:pt x="59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sz="1800"/>
            </a:p>
          </p:txBody>
        </p:sp>
        <p:sp>
          <p:nvSpPr>
            <p:cNvPr id="129" name="ïṡļïdè">
              <a:extLst>
                <a:ext uri="{FF2B5EF4-FFF2-40B4-BE49-F238E27FC236}">
                  <a16:creationId xmlns:a16="http://schemas.microsoft.com/office/drawing/2014/main" id="{62FDF345-2740-4D18-B201-90270DDE14EC}"/>
                </a:ext>
              </a:extLst>
            </p:cNvPr>
            <p:cNvSpPr/>
            <p:nvPr userDrawn="1"/>
          </p:nvSpPr>
          <p:spPr bwMode="auto">
            <a:xfrm>
              <a:off x="1713695" y="613312"/>
              <a:ext cx="19157" cy="9189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sz="1800"/>
            </a:p>
          </p:txBody>
        </p:sp>
        <p:sp>
          <p:nvSpPr>
            <p:cNvPr id="130" name="íŝḻíḓê">
              <a:extLst>
                <a:ext uri="{FF2B5EF4-FFF2-40B4-BE49-F238E27FC236}">
                  <a16:creationId xmlns:a16="http://schemas.microsoft.com/office/drawing/2014/main" id="{723C742F-60A0-419C-B5CD-C8AE454EAB73}"/>
                </a:ext>
              </a:extLst>
            </p:cNvPr>
            <p:cNvSpPr/>
            <p:nvPr userDrawn="1"/>
          </p:nvSpPr>
          <p:spPr bwMode="auto">
            <a:xfrm>
              <a:off x="1585727" y="453077"/>
              <a:ext cx="374706" cy="187802"/>
            </a:xfrm>
            <a:custGeom>
              <a:avLst/>
              <a:gdLst>
                <a:gd name="T0" fmla="*/ 0 w 989"/>
                <a:gd name="T1" fmla="*/ 662 h 662"/>
                <a:gd name="T2" fmla="*/ 572 w 989"/>
                <a:gd name="T3" fmla="*/ 662 h 662"/>
                <a:gd name="T4" fmla="*/ 643 w 989"/>
                <a:gd name="T5" fmla="*/ 503 h 662"/>
                <a:gd name="T6" fmla="*/ 545 w 989"/>
                <a:gd name="T7" fmla="*/ 374 h 662"/>
                <a:gd name="T8" fmla="*/ 343 w 989"/>
                <a:gd name="T9" fmla="*/ 134 h 662"/>
                <a:gd name="T10" fmla="*/ 821 w 989"/>
                <a:gd name="T11" fmla="*/ 251 h 662"/>
                <a:gd name="T12" fmla="*/ 800 w 989"/>
                <a:gd name="T13" fmla="*/ 283 h 662"/>
                <a:gd name="T14" fmla="*/ 620 w 989"/>
                <a:gd name="T15" fmla="*/ 357 h 662"/>
                <a:gd name="T16" fmla="*/ 871 w 989"/>
                <a:gd name="T17" fmla="*/ 297 h 662"/>
                <a:gd name="T18" fmla="*/ 751 w 989"/>
                <a:gd name="T19" fmla="*/ 55 h 662"/>
                <a:gd name="T20" fmla="*/ 341 w 989"/>
                <a:gd name="T21" fmla="*/ 118 h 662"/>
                <a:gd name="T22" fmla="*/ 322 w 989"/>
                <a:gd name="T23" fmla="*/ 249 h 662"/>
                <a:gd name="T24" fmla="*/ 545 w 989"/>
                <a:gd name="T25" fmla="*/ 406 h 662"/>
                <a:gd name="T26" fmla="*/ 349 w 989"/>
                <a:gd name="T27" fmla="*/ 622 h 662"/>
                <a:gd name="T28" fmla="*/ 93 w 989"/>
                <a:gd name="T29" fmla="*/ 621 h 662"/>
                <a:gd name="T30" fmla="*/ 0 w 989"/>
                <a:gd name="T31" fmla="*/ 662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9" h="662">
                  <a:moveTo>
                    <a:pt x="0" y="662"/>
                  </a:moveTo>
                  <a:cubicBezTo>
                    <a:pt x="572" y="662"/>
                    <a:pt x="572" y="662"/>
                    <a:pt x="572" y="662"/>
                  </a:cubicBezTo>
                  <a:cubicBezTo>
                    <a:pt x="580" y="662"/>
                    <a:pt x="643" y="581"/>
                    <a:pt x="643" y="503"/>
                  </a:cubicBezTo>
                  <a:cubicBezTo>
                    <a:pt x="643" y="456"/>
                    <a:pt x="585" y="416"/>
                    <a:pt x="545" y="374"/>
                  </a:cubicBezTo>
                  <a:cubicBezTo>
                    <a:pt x="470" y="245"/>
                    <a:pt x="301" y="204"/>
                    <a:pt x="343" y="134"/>
                  </a:cubicBezTo>
                  <a:cubicBezTo>
                    <a:pt x="369" y="66"/>
                    <a:pt x="740" y="197"/>
                    <a:pt x="821" y="251"/>
                  </a:cubicBezTo>
                  <a:cubicBezTo>
                    <a:pt x="870" y="284"/>
                    <a:pt x="858" y="291"/>
                    <a:pt x="800" y="283"/>
                  </a:cubicBezTo>
                  <a:cubicBezTo>
                    <a:pt x="706" y="284"/>
                    <a:pt x="656" y="271"/>
                    <a:pt x="620" y="357"/>
                  </a:cubicBezTo>
                  <a:cubicBezTo>
                    <a:pt x="776" y="351"/>
                    <a:pt x="840" y="364"/>
                    <a:pt x="871" y="297"/>
                  </a:cubicBezTo>
                  <a:cubicBezTo>
                    <a:pt x="989" y="132"/>
                    <a:pt x="901" y="86"/>
                    <a:pt x="751" y="55"/>
                  </a:cubicBezTo>
                  <a:cubicBezTo>
                    <a:pt x="480" y="0"/>
                    <a:pt x="375" y="65"/>
                    <a:pt x="341" y="118"/>
                  </a:cubicBezTo>
                  <a:cubicBezTo>
                    <a:pt x="245" y="121"/>
                    <a:pt x="212" y="179"/>
                    <a:pt x="322" y="249"/>
                  </a:cubicBezTo>
                  <a:cubicBezTo>
                    <a:pt x="441" y="324"/>
                    <a:pt x="539" y="351"/>
                    <a:pt x="545" y="406"/>
                  </a:cubicBezTo>
                  <a:cubicBezTo>
                    <a:pt x="555" y="526"/>
                    <a:pt x="481" y="610"/>
                    <a:pt x="349" y="622"/>
                  </a:cubicBezTo>
                  <a:cubicBezTo>
                    <a:pt x="264" y="630"/>
                    <a:pt x="178" y="630"/>
                    <a:pt x="93" y="621"/>
                  </a:cubicBezTo>
                  <a:cubicBezTo>
                    <a:pt x="53" y="617"/>
                    <a:pt x="31" y="649"/>
                    <a:pt x="0" y="6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sz="1800"/>
            </a:p>
          </p:txBody>
        </p:sp>
        <p:sp>
          <p:nvSpPr>
            <p:cNvPr id="131" name="isľîḑê">
              <a:extLst>
                <a:ext uri="{FF2B5EF4-FFF2-40B4-BE49-F238E27FC236}">
                  <a16:creationId xmlns:a16="http://schemas.microsoft.com/office/drawing/2014/main" id="{E7B53164-D3F8-4014-8C1D-7732CF1FB060}"/>
                </a:ext>
              </a:extLst>
            </p:cNvPr>
            <p:cNvSpPr/>
            <p:nvPr userDrawn="1"/>
          </p:nvSpPr>
          <p:spPr bwMode="auto">
            <a:xfrm>
              <a:off x="1827103" y="548415"/>
              <a:ext cx="53639" cy="90742"/>
            </a:xfrm>
            <a:custGeom>
              <a:avLst/>
              <a:gdLst>
                <a:gd name="T0" fmla="*/ 31 w 70"/>
                <a:gd name="T1" fmla="*/ 0 h 158"/>
                <a:gd name="T2" fmla="*/ 70 w 70"/>
                <a:gd name="T3" fmla="*/ 0 h 158"/>
                <a:gd name="T4" fmla="*/ 39 w 70"/>
                <a:gd name="T5" fmla="*/ 158 h 158"/>
                <a:gd name="T6" fmla="*/ 0 w 70"/>
                <a:gd name="T7" fmla="*/ 158 h 158"/>
                <a:gd name="T8" fmla="*/ 31 w 70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58">
                  <a:moveTo>
                    <a:pt x="31" y="0"/>
                  </a:moveTo>
                  <a:lnTo>
                    <a:pt x="70" y="0"/>
                  </a:lnTo>
                  <a:lnTo>
                    <a:pt x="39" y="158"/>
                  </a:lnTo>
                  <a:lnTo>
                    <a:pt x="0" y="158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sz="1800"/>
            </a:p>
          </p:txBody>
        </p:sp>
      </p:grpSp>
      <p:sp>
        <p:nvSpPr>
          <p:cNvPr id="121" name="图片占位符 120">
            <a:extLst>
              <a:ext uri="{FF2B5EF4-FFF2-40B4-BE49-F238E27FC236}">
                <a16:creationId xmlns:a16="http://schemas.microsoft.com/office/drawing/2014/main" id="{323C6BF8-77A1-41DC-9ACD-C1502733FEE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070601" y="1278508"/>
            <a:ext cx="2050803" cy="2050802"/>
          </a:xfrm>
          <a:custGeom>
            <a:avLst/>
            <a:gdLst>
              <a:gd name="connsiteX0" fmla="*/ 1240971 w 2481942"/>
              <a:gd name="connsiteY0" fmla="*/ 0 h 2481942"/>
              <a:gd name="connsiteX1" fmla="*/ 2481942 w 2481942"/>
              <a:gd name="connsiteY1" fmla="*/ 1240971 h 2481942"/>
              <a:gd name="connsiteX2" fmla="*/ 1240971 w 2481942"/>
              <a:gd name="connsiteY2" fmla="*/ 2481942 h 2481942"/>
              <a:gd name="connsiteX3" fmla="*/ 0 w 2481942"/>
              <a:gd name="connsiteY3" fmla="*/ 1240971 h 2481942"/>
              <a:gd name="connsiteX4" fmla="*/ 1240971 w 2481942"/>
              <a:gd name="connsiteY4" fmla="*/ 0 h 2481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81942" h="2481942">
                <a:moveTo>
                  <a:pt x="1240971" y="0"/>
                </a:moveTo>
                <a:cubicBezTo>
                  <a:pt x="1926340" y="0"/>
                  <a:pt x="2481942" y="555602"/>
                  <a:pt x="2481942" y="1240971"/>
                </a:cubicBezTo>
                <a:cubicBezTo>
                  <a:pt x="2481942" y="1926340"/>
                  <a:pt x="1926340" y="2481942"/>
                  <a:pt x="1240971" y="2481942"/>
                </a:cubicBezTo>
                <a:cubicBezTo>
                  <a:pt x="555602" y="2481942"/>
                  <a:pt x="0" y="1926340"/>
                  <a:pt x="0" y="1240971"/>
                </a:cubicBezTo>
                <a:cubicBezTo>
                  <a:pt x="0" y="555602"/>
                  <a:pt x="555602" y="0"/>
                  <a:pt x="124097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7616EA2-0DF6-48C4-BD32-48464B2872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47" name="文本框 346">
            <a:extLst>
              <a:ext uri="{FF2B5EF4-FFF2-40B4-BE49-F238E27FC236}">
                <a16:creationId xmlns:a16="http://schemas.microsoft.com/office/drawing/2014/main" id="{A2ECFAA8-206F-4AA0-8305-C520C5D1DE5A}"/>
              </a:ext>
            </a:extLst>
          </p:cNvPr>
          <p:cNvSpPr txBox="1"/>
          <p:nvPr userDrawn="1"/>
        </p:nvSpPr>
        <p:spPr>
          <a:xfrm>
            <a:off x="573314" y="6385248"/>
            <a:ext cx="2339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明德 厚学 求是 创新</a:t>
            </a:r>
          </a:p>
        </p:txBody>
      </p:sp>
      <p:sp>
        <p:nvSpPr>
          <p:cNvPr id="348" name="文本框 347">
            <a:extLst>
              <a:ext uri="{FF2B5EF4-FFF2-40B4-BE49-F238E27FC236}">
                <a16:creationId xmlns:a16="http://schemas.microsoft.com/office/drawing/2014/main" id="{CE299356-FEA0-42A7-AF7F-FAC9AA10B262}"/>
              </a:ext>
            </a:extLst>
          </p:cNvPr>
          <p:cNvSpPr txBox="1"/>
          <p:nvPr userDrawn="1"/>
        </p:nvSpPr>
        <p:spPr>
          <a:xfrm>
            <a:off x="11121347" y="6385248"/>
            <a:ext cx="7668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ADBD413D-1C0F-4920-8063-3D1DB1CF1CE7}" type="slidenum">
              <a:rPr lang="en-US" altLang="zh-CN" sz="14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‹#›</a:t>
            </a:fld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351" name="直接连接符 350">
            <a:extLst>
              <a:ext uri="{FF2B5EF4-FFF2-40B4-BE49-F238E27FC236}">
                <a16:creationId xmlns:a16="http://schemas.microsoft.com/office/drawing/2014/main" id="{02D58E79-F76E-45E1-B421-D8CC974C829B}"/>
              </a:ext>
            </a:extLst>
          </p:cNvPr>
          <p:cNvCxnSpPr>
            <a:cxnSpLocks/>
          </p:cNvCxnSpPr>
          <p:nvPr userDrawn="1"/>
        </p:nvCxnSpPr>
        <p:spPr>
          <a:xfrm>
            <a:off x="660402" y="6293875"/>
            <a:ext cx="10858500" cy="0"/>
          </a:xfrm>
          <a:prstGeom prst="line">
            <a:avLst/>
          </a:prstGeom>
          <a:ln w="22225" cap="rnd">
            <a:solidFill>
              <a:schemeClr val="accent1"/>
            </a:solidFill>
            <a:round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2" name="组合 351">
            <a:extLst>
              <a:ext uri="{FF2B5EF4-FFF2-40B4-BE49-F238E27FC236}">
                <a16:creationId xmlns:a16="http://schemas.microsoft.com/office/drawing/2014/main" id="{E19E2B6D-A785-47BD-B862-B06670927FD3}"/>
              </a:ext>
            </a:extLst>
          </p:cNvPr>
          <p:cNvGrpSpPr/>
          <p:nvPr userDrawn="1"/>
        </p:nvGrpSpPr>
        <p:grpSpPr>
          <a:xfrm>
            <a:off x="10672871" y="250062"/>
            <a:ext cx="913767" cy="457978"/>
            <a:chOff x="1585727" y="453077"/>
            <a:chExt cx="374706" cy="187802"/>
          </a:xfrm>
          <a:solidFill>
            <a:schemeClr val="accent1"/>
          </a:solidFill>
        </p:grpSpPr>
        <p:sp>
          <p:nvSpPr>
            <p:cNvPr id="353" name="îśliďe">
              <a:extLst>
                <a:ext uri="{FF2B5EF4-FFF2-40B4-BE49-F238E27FC236}">
                  <a16:creationId xmlns:a16="http://schemas.microsoft.com/office/drawing/2014/main" id="{CEF25128-4655-449E-B316-1856E1676994}"/>
                </a:ext>
              </a:extLst>
            </p:cNvPr>
            <p:cNvSpPr/>
            <p:nvPr userDrawn="1"/>
          </p:nvSpPr>
          <p:spPr bwMode="auto">
            <a:xfrm>
              <a:off x="1619443" y="555306"/>
              <a:ext cx="45210" cy="67195"/>
            </a:xfrm>
            <a:custGeom>
              <a:avLst/>
              <a:gdLst>
                <a:gd name="T0" fmla="*/ 27 w 59"/>
                <a:gd name="T1" fmla="*/ 0 h 117"/>
                <a:gd name="T2" fmla="*/ 59 w 59"/>
                <a:gd name="T3" fmla="*/ 0 h 117"/>
                <a:gd name="T4" fmla="*/ 33 w 59"/>
                <a:gd name="T5" fmla="*/ 117 h 117"/>
                <a:gd name="T6" fmla="*/ 0 w 59"/>
                <a:gd name="T7" fmla="*/ 117 h 117"/>
                <a:gd name="T8" fmla="*/ 27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7" y="0"/>
                  </a:moveTo>
                  <a:lnTo>
                    <a:pt x="59" y="0"/>
                  </a:lnTo>
                  <a:lnTo>
                    <a:pt x="33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sz="1800"/>
            </a:p>
          </p:txBody>
        </p:sp>
        <p:sp>
          <p:nvSpPr>
            <p:cNvPr id="354" name="íšḻíḍé">
              <a:extLst>
                <a:ext uri="{FF2B5EF4-FFF2-40B4-BE49-F238E27FC236}">
                  <a16:creationId xmlns:a16="http://schemas.microsoft.com/office/drawing/2014/main" id="{00B9D041-DE30-4BD5-A2AA-909BD82110A3}"/>
                </a:ext>
              </a:extLst>
            </p:cNvPr>
            <p:cNvSpPr/>
            <p:nvPr userDrawn="1"/>
          </p:nvSpPr>
          <p:spPr bwMode="auto">
            <a:xfrm>
              <a:off x="1653926" y="555306"/>
              <a:ext cx="48275" cy="67195"/>
            </a:xfrm>
            <a:custGeom>
              <a:avLst/>
              <a:gdLst>
                <a:gd name="T0" fmla="*/ 27 w 63"/>
                <a:gd name="T1" fmla="*/ 0 h 117"/>
                <a:gd name="T2" fmla="*/ 63 w 63"/>
                <a:gd name="T3" fmla="*/ 0 h 117"/>
                <a:gd name="T4" fmla="*/ 36 w 63"/>
                <a:gd name="T5" fmla="*/ 117 h 117"/>
                <a:gd name="T6" fmla="*/ 0 w 63"/>
                <a:gd name="T7" fmla="*/ 117 h 117"/>
                <a:gd name="T8" fmla="*/ 27 w 63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17">
                  <a:moveTo>
                    <a:pt x="27" y="0"/>
                  </a:moveTo>
                  <a:lnTo>
                    <a:pt x="63" y="0"/>
                  </a:lnTo>
                  <a:lnTo>
                    <a:pt x="36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sz="1800"/>
            </a:p>
          </p:txBody>
        </p:sp>
        <p:sp>
          <p:nvSpPr>
            <p:cNvPr id="355" name="ïṥḻïḓé">
              <a:extLst>
                <a:ext uri="{FF2B5EF4-FFF2-40B4-BE49-F238E27FC236}">
                  <a16:creationId xmlns:a16="http://schemas.microsoft.com/office/drawing/2014/main" id="{4BE6B472-4374-4E6A-BBC0-4C63900A6682}"/>
                </a:ext>
              </a:extLst>
            </p:cNvPr>
            <p:cNvSpPr/>
            <p:nvPr userDrawn="1"/>
          </p:nvSpPr>
          <p:spPr bwMode="auto">
            <a:xfrm>
              <a:off x="1646263" y="596082"/>
              <a:ext cx="19157" cy="8615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sz="1800"/>
            </a:p>
          </p:txBody>
        </p:sp>
        <p:sp>
          <p:nvSpPr>
            <p:cNvPr id="356" name="î$ḷíḋè">
              <a:extLst>
                <a:ext uri="{FF2B5EF4-FFF2-40B4-BE49-F238E27FC236}">
                  <a16:creationId xmlns:a16="http://schemas.microsoft.com/office/drawing/2014/main" id="{43559C2C-DC59-40F2-805D-5292ADB6B75E}"/>
                </a:ext>
              </a:extLst>
            </p:cNvPr>
            <p:cNvSpPr/>
            <p:nvPr userDrawn="1"/>
          </p:nvSpPr>
          <p:spPr bwMode="auto">
            <a:xfrm>
              <a:off x="1689940" y="555306"/>
              <a:ext cx="45976" cy="67195"/>
            </a:xfrm>
            <a:custGeom>
              <a:avLst/>
              <a:gdLst>
                <a:gd name="T0" fmla="*/ 25 w 60"/>
                <a:gd name="T1" fmla="*/ 0 h 117"/>
                <a:gd name="T2" fmla="*/ 60 w 60"/>
                <a:gd name="T3" fmla="*/ 0 h 117"/>
                <a:gd name="T4" fmla="*/ 34 w 60"/>
                <a:gd name="T5" fmla="*/ 117 h 117"/>
                <a:gd name="T6" fmla="*/ 0 w 60"/>
                <a:gd name="T7" fmla="*/ 117 h 117"/>
                <a:gd name="T8" fmla="*/ 25 w 60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17">
                  <a:moveTo>
                    <a:pt x="25" y="0"/>
                  </a:moveTo>
                  <a:lnTo>
                    <a:pt x="60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sz="1800"/>
            </a:p>
          </p:txBody>
        </p:sp>
        <p:sp>
          <p:nvSpPr>
            <p:cNvPr id="357" name="i$ḷiḍe">
              <a:extLst>
                <a:ext uri="{FF2B5EF4-FFF2-40B4-BE49-F238E27FC236}">
                  <a16:creationId xmlns:a16="http://schemas.microsoft.com/office/drawing/2014/main" id="{F9F4FA1C-6CAA-4B98-8608-D2F9F924C671}"/>
                </a:ext>
              </a:extLst>
            </p:cNvPr>
            <p:cNvSpPr/>
            <p:nvPr userDrawn="1"/>
          </p:nvSpPr>
          <p:spPr bwMode="auto">
            <a:xfrm>
              <a:off x="1724422" y="555306"/>
              <a:ext cx="45210" cy="67195"/>
            </a:xfrm>
            <a:custGeom>
              <a:avLst/>
              <a:gdLst>
                <a:gd name="T0" fmla="*/ 25 w 59"/>
                <a:gd name="T1" fmla="*/ 0 h 117"/>
                <a:gd name="T2" fmla="*/ 59 w 59"/>
                <a:gd name="T3" fmla="*/ 0 h 117"/>
                <a:gd name="T4" fmla="*/ 34 w 59"/>
                <a:gd name="T5" fmla="*/ 117 h 117"/>
                <a:gd name="T6" fmla="*/ 0 w 59"/>
                <a:gd name="T7" fmla="*/ 117 h 117"/>
                <a:gd name="T8" fmla="*/ 25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5" y="0"/>
                  </a:moveTo>
                  <a:lnTo>
                    <a:pt x="59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sz="1800"/>
            </a:p>
          </p:txBody>
        </p:sp>
        <p:sp>
          <p:nvSpPr>
            <p:cNvPr id="358" name="ïṡļïdè">
              <a:extLst>
                <a:ext uri="{FF2B5EF4-FFF2-40B4-BE49-F238E27FC236}">
                  <a16:creationId xmlns:a16="http://schemas.microsoft.com/office/drawing/2014/main" id="{A08104C8-DA98-4A93-B610-97649A3C6EB7}"/>
                </a:ext>
              </a:extLst>
            </p:cNvPr>
            <p:cNvSpPr/>
            <p:nvPr userDrawn="1"/>
          </p:nvSpPr>
          <p:spPr bwMode="auto">
            <a:xfrm>
              <a:off x="1713695" y="613312"/>
              <a:ext cx="19157" cy="9189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sz="1800"/>
            </a:p>
          </p:txBody>
        </p:sp>
        <p:sp>
          <p:nvSpPr>
            <p:cNvPr id="359" name="íŝḻíḓê">
              <a:extLst>
                <a:ext uri="{FF2B5EF4-FFF2-40B4-BE49-F238E27FC236}">
                  <a16:creationId xmlns:a16="http://schemas.microsoft.com/office/drawing/2014/main" id="{01220153-D429-47C5-9403-E793067CEE64}"/>
                </a:ext>
              </a:extLst>
            </p:cNvPr>
            <p:cNvSpPr/>
            <p:nvPr userDrawn="1"/>
          </p:nvSpPr>
          <p:spPr bwMode="auto">
            <a:xfrm>
              <a:off x="1585727" y="453077"/>
              <a:ext cx="374706" cy="187802"/>
            </a:xfrm>
            <a:custGeom>
              <a:avLst/>
              <a:gdLst>
                <a:gd name="T0" fmla="*/ 0 w 989"/>
                <a:gd name="T1" fmla="*/ 662 h 662"/>
                <a:gd name="T2" fmla="*/ 572 w 989"/>
                <a:gd name="T3" fmla="*/ 662 h 662"/>
                <a:gd name="T4" fmla="*/ 643 w 989"/>
                <a:gd name="T5" fmla="*/ 503 h 662"/>
                <a:gd name="T6" fmla="*/ 545 w 989"/>
                <a:gd name="T7" fmla="*/ 374 h 662"/>
                <a:gd name="T8" fmla="*/ 343 w 989"/>
                <a:gd name="T9" fmla="*/ 134 h 662"/>
                <a:gd name="T10" fmla="*/ 821 w 989"/>
                <a:gd name="T11" fmla="*/ 251 h 662"/>
                <a:gd name="T12" fmla="*/ 800 w 989"/>
                <a:gd name="T13" fmla="*/ 283 h 662"/>
                <a:gd name="T14" fmla="*/ 620 w 989"/>
                <a:gd name="T15" fmla="*/ 357 h 662"/>
                <a:gd name="T16" fmla="*/ 871 w 989"/>
                <a:gd name="T17" fmla="*/ 297 h 662"/>
                <a:gd name="T18" fmla="*/ 751 w 989"/>
                <a:gd name="T19" fmla="*/ 55 h 662"/>
                <a:gd name="T20" fmla="*/ 341 w 989"/>
                <a:gd name="T21" fmla="*/ 118 h 662"/>
                <a:gd name="T22" fmla="*/ 322 w 989"/>
                <a:gd name="T23" fmla="*/ 249 h 662"/>
                <a:gd name="T24" fmla="*/ 545 w 989"/>
                <a:gd name="T25" fmla="*/ 406 h 662"/>
                <a:gd name="T26" fmla="*/ 349 w 989"/>
                <a:gd name="T27" fmla="*/ 622 h 662"/>
                <a:gd name="T28" fmla="*/ 93 w 989"/>
                <a:gd name="T29" fmla="*/ 621 h 662"/>
                <a:gd name="T30" fmla="*/ 0 w 989"/>
                <a:gd name="T31" fmla="*/ 662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9" h="662">
                  <a:moveTo>
                    <a:pt x="0" y="662"/>
                  </a:moveTo>
                  <a:cubicBezTo>
                    <a:pt x="572" y="662"/>
                    <a:pt x="572" y="662"/>
                    <a:pt x="572" y="662"/>
                  </a:cubicBezTo>
                  <a:cubicBezTo>
                    <a:pt x="580" y="662"/>
                    <a:pt x="643" y="581"/>
                    <a:pt x="643" y="503"/>
                  </a:cubicBezTo>
                  <a:cubicBezTo>
                    <a:pt x="643" y="456"/>
                    <a:pt x="585" y="416"/>
                    <a:pt x="545" y="374"/>
                  </a:cubicBezTo>
                  <a:cubicBezTo>
                    <a:pt x="470" y="245"/>
                    <a:pt x="301" y="204"/>
                    <a:pt x="343" y="134"/>
                  </a:cubicBezTo>
                  <a:cubicBezTo>
                    <a:pt x="369" y="66"/>
                    <a:pt x="740" y="197"/>
                    <a:pt x="821" y="251"/>
                  </a:cubicBezTo>
                  <a:cubicBezTo>
                    <a:pt x="870" y="284"/>
                    <a:pt x="858" y="291"/>
                    <a:pt x="800" y="283"/>
                  </a:cubicBezTo>
                  <a:cubicBezTo>
                    <a:pt x="706" y="284"/>
                    <a:pt x="656" y="271"/>
                    <a:pt x="620" y="357"/>
                  </a:cubicBezTo>
                  <a:cubicBezTo>
                    <a:pt x="776" y="351"/>
                    <a:pt x="840" y="364"/>
                    <a:pt x="871" y="297"/>
                  </a:cubicBezTo>
                  <a:cubicBezTo>
                    <a:pt x="989" y="132"/>
                    <a:pt x="901" y="86"/>
                    <a:pt x="751" y="55"/>
                  </a:cubicBezTo>
                  <a:cubicBezTo>
                    <a:pt x="480" y="0"/>
                    <a:pt x="375" y="65"/>
                    <a:pt x="341" y="118"/>
                  </a:cubicBezTo>
                  <a:cubicBezTo>
                    <a:pt x="245" y="121"/>
                    <a:pt x="212" y="179"/>
                    <a:pt x="322" y="249"/>
                  </a:cubicBezTo>
                  <a:cubicBezTo>
                    <a:pt x="441" y="324"/>
                    <a:pt x="539" y="351"/>
                    <a:pt x="545" y="406"/>
                  </a:cubicBezTo>
                  <a:cubicBezTo>
                    <a:pt x="555" y="526"/>
                    <a:pt x="481" y="610"/>
                    <a:pt x="349" y="622"/>
                  </a:cubicBezTo>
                  <a:cubicBezTo>
                    <a:pt x="264" y="630"/>
                    <a:pt x="178" y="630"/>
                    <a:pt x="93" y="621"/>
                  </a:cubicBezTo>
                  <a:cubicBezTo>
                    <a:pt x="53" y="617"/>
                    <a:pt x="31" y="649"/>
                    <a:pt x="0" y="6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sz="1800"/>
            </a:p>
          </p:txBody>
        </p:sp>
        <p:sp>
          <p:nvSpPr>
            <p:cNvPr id="360" name="isľîḑê">
              <a:extLst>
                <a:ext uri="{FF2B5EF4-FFF2-40B4-BE49-F238E27FC236}">
                  <a16:creationId xmlns:a16="http://schemas.microsoft.com/office/drawing/2014/main" id="{D3B54AD9-D8BE-4C26-A0B9-909F8FD29A63}"/>
                </a:ext>
              </a:extLst>
            </p:cNvPr>
            <p:cNvSpPr/>
            <p:nvPr userDrawn="1"/>
          </p:nvSpPr>
          <p:spPr bwMode="auto">
            <a:xfrm>
              <a:off x="1827103" y="548415"/>
              <a:ext cx="53639" cy="90742"/>
            </a:xfrm>
            <a:custGeom>
              <a:avLst/>
              <a:gdLst>
                <a:gd name="T0" fmla="*/ 31 w 70"/>
                <a:gd name="T1" fmla="*/ 0 h 158"/>
                <a:gd name="T2" fmla="*/ 70 w 70"/>
                <a:gd name="T3" fmla="*/ 0 h 158"/>
                <a:gd name="T4" fmla="*/ 39 w 70"/>
                <a:gd name="T5" fmla="*/ 158 h 158"/>
                <a:gd name="T6" fmla="*/ 0 w 70"/>
                <a:gd name="T7" fmla="*/ 158 h 158"/>
                <a:gd name="T8" fmla="*/ 31 w 70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58">
                  <a:moveTo>
                    <a:pt x="31" y="0"/>
                  </a:moveTo>
                  <a:lnTo>
                    <a:pt x="70" y="0"/>
                  </a:lnTo>
                  <a:lnTo>
                    <a:pt x="39" y="158"/>
                  </a:lnTo>
                  <a:lnTo>
                    <a:pt x="0" y="158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sz="1800"/>
            </a:p>
          </p:txBody>
        </p:sp>
      </p:grpSp>
      <p:sp>
        <p:nvSpPr>
          <p:cNvPr id="361" name="椭圆 360">
            <a:extLst>
              <a:ext uri="{FF2B5EF4-FFF2-40B4-BE49-F238E27FC236}">
                <a16:creationId xmlns:a16="http://schemas.microsoft.com/office/drawing/2014/main" id="{84C3B27C-731D-42A4-9ACD-CF5037CBAF87}"/>
              </a:ext>
            </a:extLst>
          </p:cNvPr>
          <p:cNvSpPr/>
          <p:nvPr userDrawn="1"/>
        </p:nvSpPr>
        <p:spPr>
          <a:xfrm>
            <a:off x="314693" y="151816"/>
            <a:ext cx="654471" cy="654470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362" name="文本占位符 163">
            <a:extLst>
              <a:ext uri="{FF2B5EF4-FFF2-40B4-BE49-F238E27FC236}">
                <a16:creationId xmlns:a16="http://schemas.microsoft.com/office/drawing/2014/main" id="{8BD139AB-6E69-4566-87E7-FB93889149A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66963" y="265806"/>
            <a:ext cx="4836888" cy="4264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lang="zh-CN" altLang="en-US" b="1" dirty="0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请输入标题或观点</a:t>
            </a:r>
          </a:p>
        </p:txBody>
      </p:sp>
    </p:spTree>
    <p:extLst>
      <p:ext uri="{BB962C8B-B14F-4D97-AF65-F5344CB8AC3E}">
        <p14:creationId xmlns:p14="http://schemas.microsoft.com/office/powerpoint/2010/main" val="37853247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2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7" name="组合 136">
            <a:extLst>
              <a:ext uri="{FF2B5EF4-FFF2-40B4-BE49-F238E27FC236}">
                <a16:creationId xmlns:a16="http://schemas.microsoft.com/office/drawing/2014/main" id="{E991BD3E-67BB-4829-85E7-D6E9E18878D3}"/>
              </a:ext>
            </a:extLst>
          </p:cNvPr>
          <p:cNvGrpSpPr/>
          <p:nvPr userDrawn="1"/>
        </p:nvGrpSpPr>
        <p:grpSpPr>
          <a:xfrm>
            <a:off x="2539884" y="1646684"/>
            <a:ext cx="7112235" cy="3564639"/>
            <a:chOff x="1585727" y="453077"/>
            <a:chExt cx="374706" cy="187802"/>
          </a:xfrm>
          <a:solidFill>
            <a:schemeClr val="bg1">
              <a:lumMod val="65000"/>
              <a:alpha val="4000"/>
            </a:schemeClr>
          </a:solidFill>
        </p:grpSpPr>
        <p:sp>
          <p:nvSpPr>
            <p:cNvPr id="138" name="îśliďe">
              <a:extLst>
                <a:ext uri="{FF2B5EF4-FFF2-40B4-BE49-F238E27FC236}">
                  <a16:creationId xmlns:a16="http://schemas.microsoft.com/office/drawing/2014/main" id="{737BB387-BCB1-49C0-97EF-03674D646E4A}"/>
                </a:ext>
              </a:extLst>
            </p:cNvPr>
            <p:cNvSpPr/>
            <p:nvPr userDrawn="1"/>
          </p:nvSpPr>
          <p:spPr bwMode="auto">
            <a:xfrm>
              <a:off x="1619443" y="555306"/>
              <a:ext cx="45210" cy="67195"/>
            </a:xfrm>
            <a:custGeom>
              <a:avLst/>
              <a:gdLst>
                <a:gd name="T0" fmla="*/ 27 w 59"/>
                <a:gd name="T1" fmla="*/ 0 h 117"/>
                <a:gd name="T2" fmla="*/ 59 w 59"/>
                <a:gd name="T3" fmla="*/ 0 h 117"/>
                <a:gd name="T4" fmla="*/ 33 w 59"/>
                <a:gd name="T5" fmla="*/ 117 h 117"/>
                <a:gd name="T6" fmla="*/ 0 w 59"/>
                <a:gd name="T7" fmla="*/ 117 h 117"/>
                <a:gd name="T8" fmla="*/ 27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7" y="0"/>
                  </a:moveTo>
                  <a:lnTo>
                    <a:pt x="59" y="0"/>
                  </a:lnTo>
                  <a:lnTo>
                    <a:pt x="33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sz="1800"/>
            </a:p>
          </p:txBody>
        </p:sp>
        <p:sp>
          <p:nvSpPr>
            <p:cNvPr id="139" name="íšḻíḍé">
              <a:extLst>
                <a:ext uri="{FF2B5EF4-FFF2-40B4-BE49-F238E27FC236}">
                  <a16:creationId xmlns:a16="http://schemas.microsoft.com/office/drawing/2014/main" id="{BFAB35F3-DFAD-485F-BCEB-B28F03C0B2EE}"/>
                </a:ext>
              </a:extLst>
            </p:cNvPr>
            <p:cNvSpPr/>
            <p:nvPr userDrawn="1"/>
          </p:nvSpPr>
          <p:spPr bwMode="auto">
            <a:xfrm>
              <a:off x="1653926" y="555306"/>
              <a:ext cx="48275" cy="67195"/>
            </a:xfrm>
            <a:custGeom>
              <a:avLst/>
              <a:gdLst>
                <a:gd name="T0" fmla="*/ 27 w 63"/>
                <a:gd name="T1" fmla="*/ 0 h 117"/>
                <a:gd name="T2" fmla="*/ 63 w 63"/>
                <a:gd name="T3" fmla="*/ 0 h 117"/>
                <a:gd name="T4" fmla="*/ 36 w 63"/>
                <a:gd name="T5" fmla="*/ 117 h 117"/>
                <a:gd name="T6" fmla="*/ 0 w 63"/>
                <a:gd name="T7" fmla="*/ 117 h 117"/>
                <a:gd name="T8" fmla="*/ 27 w 63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17">
                  <a:moveTo>
                    <a:pt x="27" y="0"/>
                  </a:moveTo>
                  <a:lnTo>
                    <a:pt x="63" y="0"/>
                  </a:lnTo>
                  <a:lnTo>
                    <a:pt x="36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sz="1800"/>
            </a:p>
          </p:txBody>
        </p:sp>
        <p:sp>
          <p:nvSpPr>
            <p:cNvPr id="140" name="ïṥḻïḓé">
              <a:extLst>
                <a:ext uri="{FF2B5EF4-FFF2-40B4-BE49-F238E27FC236}">
                  <a16:creationId xmlns:a16="http://schemas.microsoft.com/office/drawing/2014/main" id="{C2F31780-1775-4B04-B1F4-F7DB6DF2D17D}"/>
                </a:ext>
              </a:extLst>
            </p:cNvPr>
            <p:cNvSpPr/>
            <p:nvPr userDrawn="1"/>
          </p:nvSpPr>
          <p:spPr bwMode="auto">
            <a:xfrm>
              <a:off x="1646263" y="596082"/>
              <a:ext cx="19157" cy="8615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sz="1800"/>
            </a:p>
          </p:txBody>
        </p:sp>
        <p:sp>
          <p:nvSpPr>
            <p:cNvPr id="141" name="î$ḷíḋè">
              <a:extLst>
                <a:ext uri="{FF2B5EF4-FFF2-40B4-BE49-F238E27FC236}">
                  <a16:creationId xmlns:a16="http://schemas.microsoft.com/office/drawing/2014/main" id="{71040F92-8B4A-4B45-91C5-B94081BBE575}"/>
                </a:ext>
              </a:extLst>
            </p:cNvPr>
            <p:cNvSpPr/>
            <p:nvPr userDrawn="1"/>
          </p:nvSpPr>
          <p:spPr bwMode="auto">
            <a:xfrm>
              <a:off x="1689940" y="555306"/>
              <a:ext cx="45976" cy="67195"/>
            </a:xfrm>
            <a:custGeom>
              <a:avLst/>
              <a:gdLst>
                <a:gd name="T0" fmla="*/ 25 w 60"/>
                <a:gd name="T1" fmla="*/ 0 h 117"/>
                <a:gd name="T2" fmla="*/ 60 w 60"/>
                <a:gd name="T3" fmla="*/ 0 h 117"/>
                <a:gd name="T4" fmla="*/ 34 w 60"/>
                <a:gd name="T5" fmla="*/ 117 h 117"/>
                <a:gd name="T6" fmla="*/ 0 w 60"/>
                <a:gd name="T7" fmla="*/ 117 h 117"/>
                <a:gd name="T8" fmla="*/ 25 w 60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17">
                  <a:moveTo>
                    <a:pt x="25" y="0"/>
                  </a:moveTo>
                  <a:lnTo>
                    <a:pt x="60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sz="1800"/>
            </a:p>
          </p:txBody>
        </p:sp>
        <p:sp>
          <p:nvSpPr>
            <p:cNvPr id="142" name="i$ḷiḍe">
              <a:extLst>
                <a:ext uri="{FF2B5EF4-FFF2-40B4-BE49-F238E27FC236}">
                  <a16:creationId xmlns:a16="http://schemas.microsoft.com/office/drawing/2014/main" id="{A005456B-4FDB-400A-BA47-463A5D2AFB8B}"/>
                </a:ext>
              </a:extLst>
            </p:cNvPr>
            <p:cNvSpPr/>
            <p:nvPr userDrawn="1"/>
          </p:nvSpPr>
          <p:spPr bwMode="auto">
            <a:xfrm>
              <a:off x="1724422" y="555306"/>
              <a:ext cx="45210" cy="67195"/>
            </a:xfrm>
            <a:custGeom>
              <a:avLst/>
              <a:gdLst>
                <a:gd name="T0" fmla="*/ 25 w 59"/>
                <a:gd name="T1" fmla="*/ 0 h 117"/>
                <a:gd name="T2" fmla="*/ 59 w 59"/>
                <a:gd name="T3" fmla="*/ 0 h 117"/>
                <a:gd name="T4" fmla="*/ 34 w 59"/>
                <a:gd name="T5" fmla="*/ 117 h 117"/>
                <a:gd name="T6" fmla="*/ 0 w 59"/>
                <a:gd name="T7" fmla="*/ 117 h 117"/>
                <a:gd name="T8" fmla="*/ 25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5" y="0"/>
                  </a:moveTo>
                  <a:lnTo>
                    <a:pt x="59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sz="1800"/>
            </a:p>
          </p:txBody>
        </p:sp>
        <p:sp>
          <p:nvSpPr>
            <p:cNvPr id="143" name="ïṡļïdè">
              <a:extLst>
                <a:ext uri="{FF2B5EF4-FFF2-40B4-BE49-F238E27FC236}">
                  <a16:creationId xmlns:a16="http://schemas.microsoft.com/office/drawing/2014/main" id="{7D10F0F7-9170-41F7-8F68-A9CC630A3A9A}"/>
                </a:ext>
              </a:extLst>
            </p:cNvPr>
            <p:cNvSpPr/>
            <p:nvPr userDrawn="1"/>
          </p:nvSpPr>
          <p:spPr bwMode="auto">
            <a:xfrm>
              <a:off x="1713695" y="613312"/>
              <a:ext cx="19157" cy="9189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sz="1800"/>
            </a:p>
          </p:txBody>
        </p:sp>
        <p:sp>
          <p:nvSpPr>
            <p:cNvPr id="144" name="íŝḻíḓê">
              <a:extLst>
                <a:ext uri="{FF2B5EF4-FFF2-40B4-BE49-F238E27FC236}">
                  <a16:creationId xmlns:a16="http://schemas.microsoft.com/office/drawing/2014/main" id="{3B105AC1-55B9-493F-B03A-BA92FFC40402}"/>
                </a:ext>
              </a:extLst>
            </p:cNvPr>
            <p:cNvSpPr/>
            <p:nvPr userDrawn="1"/>
          </p:nvSpPr>
          <p:spPr bwMode="auto">
            <a:xfrm>
              <a:off x="1585727" y="453077"/>
              <a:ext cx="374706" cy="187802"/>
            </a:xfrm>
            <a:custGeom>
              <a:avLst/>
              <a:gdLst>
                <a:gd name="T0" fmla="*/ 0 w 989"/>
                <a:gd name="T1" fmla="*/ 662 h 662"/>
                <a:gd name="T2" fmla="*/ 572 w 989"/>
                <a:gd name="T3" fmla="*/ 662 h 662"/>
                <a:gd name="T4" fmla="*/ 643 w 989"/>
                <a:gd name="T5" fmla="*/ 503 h 662"/>
                <a:gd name="T6" fmla="*/ 545 w 989"/>
                <a:gd name="T7" fmla="*/ 374 h 662"/>
                <a:gd name="T8" fmla="*/ 343 w 989"/>
                <a:gd name="T9" fmla="*/ 134 h 662"/>
                <a:gd name="T10" fmla="*/ 821 w 989"/>
                <a:gd name="T11" fmla="*/ 251 h 662"/>
                <a:gd name="T12" fmla="*/ 800 w 989"/>
                <a:gd name="T13" fmla="*/ 283 h 662"/>
                <a:gd name="T14" fmla="*/ 620 w 989"/>
                <a:gd name="T15" fmla="*/ 357 h 662"/>
                <a:gd name="T16" fmla="*/ 871 w 989"/>
                <a:gd name="T17" fmla="*/ 297 h 662"/>
                <a:gd name="T18" fmla="*/ 751 w 989"/>
                <a:gd name="T19" fmla="*/ 55 h 662"/>
                <a:gd name="T20" fmla="*/ 341 w 989"/>
                <a:gd name="T21" fmla="*/ 118 h 662"/>
                <a:gd name="T22" fmla="*/ 322 w 989"/>
                <a:gd name="T23" fmla="*/ 249 h 662"/>
                <a:gd name="T24" fmla="*/ 545 w 989"/>
                <a:gd name="T25" fmla="*/ 406 h 662"/>
                <a:gd name="T26" fmla="*/ 349 w 989"/>
                <a:gd name="T27" fmla="*/ 622 h 662"/>
                <a:gd name="T28" fmla="*/ 93 w 989"/>
                <a:gd name="T29" fmla="*/ 621 h 662"/>
                <a:gd name="T30" fmla="*/ 0 w 989"/>
                <a:gd name="T31" fmla="*/ 662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9" h="662">
                  <a:moveTo>
                    <a:pt x="0" y="662"/>
                  </a:moveTo>
                  <a:cubicBezTo>
                    <a:pt x="572" y="662"/>
                    <a:pt x="572" y="662"/>
                    <a:pt x="572" y="662"/>
                  </a:cubicBezTo>
                  <a:cubicBezTo>
                    <a:pt x="580" y="662"/>
                    <a:pt x="643" y="581"/>
                    <a:pt x="643" y="503"/>
                  </a:cubicBezTo>
                  <a:cubicBezTo>
                    <a:pt x="643" y="456"/>
                    <a:pt x="585" y="416"/>
                    <a:pt x="545" y="374"/>
                  </a:cubicBezTo>
                  <a:cubicBezTo>
                    <a:pt x="470" y="245"/>
                    <a:pt x="301" y="204"/>
                    <a:pt x="343" y="134"/>
                  </a:cubicBezTo>
                  <a:cubicBezTo>
                    <a:pt x="369" y="66"/>
                    <a:pt x="740" y="197"/>
                    <a:pt x="821" y="251"/>
                  </a:cubicBezTo>
                  <a:cubicBezTo>
                    <a:pt x="870" y="284"/>
                    <a:pt x="858" y="291"/>
                    <a:pt x="800" y="283"/>
                  </a:cubicBezTo>
                  <a:cubicBezTo>
                    <a:pt x="706" y="284"/>
                    <a:pt x="656" y="271"/>
                    <a:pt x="620" y="357"/>
                  </a:cubicBezTo>
                  <a:cubicBezTo>
                    <a:pt x="776" y="351"/>
                    <a:pt x="840" y="364"/>
                    <a:pt x="871" y="297"/>
                  </a:cubicBezTo>
                  <a:cubicBezTo>
                    <a:pt x="989" y="132"/>
                    <a:pt x="901" y="86"/>
                    <a:pt x="751" y="55"/>
                  </a:cubicBezTo>
                  <a:cubicBezTo>
                    <a:pt x="480" y="0"/>
                    <a:pt x="375" y="65"/>
                    <a:pt x="341" y="118"/>
                  </a:cubicBezTo>
                  <a:cubicBezTo>
                    <a:pt x="245" y="121"/>
                    <a:pt x="212" y="179"/>
                    <a:pt x="322" y="249"/>
                  </a:cubicBezTo>
                  <a:cubicBezTo>
                    <a:pt x="441" y="324"/>
                    <a:pt x="539" y="351"/>
                    <a:pt x="545" y="406"/>
                  </a:cubicBezTo>
                  <a:cubicBezTo>
                    <a:pt x="555" y="526"/>
                    <a:pt x="481" y="610"/>
                    <a:pt x="349" y="622"/>
                  </a:cubicBezTo>
                  <a:cubicBezTo>
                    <a:pt x="264" y="630"/>
                    <a:pt x="178" y="630"/>
                    <a:pt x="93" y="621"/>
                  </a:cubicBezTo>
                  <a:cubicBezTo>
                    <a:pt x="53" y="617"/>
                    <a:pt x="31" y="649"/>
                    <a:pt x="0" y="6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sz="1800"/>
            </a:p>
          </p:txBody>
        </p:sp>
        <p:sp>
          <p:nvSpPr>
            <p:cNvPr id="145" name="isľîḑê">
              <a:extLst>
                <a:ext uri="{FF2B5EF4-FFF2-40B4-BE49-F238E27FC236}">
                  <a16:creationId xmlns:a16="http://schemas.microsoft.com/office/drawing/2014/main" id="{D7D61FD1-E278-4E21-A675-134CADBBA897}"/>
                </a:ext>
              </a:extLst>
            </p:cNvPr>
            <p:cNvSpPr/>
            <p:nvPr userDrawn="1"/>
          </p:nvSpPr>
          <p:spPr bwMode="auto">
            <a:xfrm>
              <a:off x="1827103" y="548415"/>
              <a:ext cx="53639" cy="90742"/>
            </a:xfrm>
            <a:custGeom>
              <a:avLst/>
              <a:gdLst>
                <a:gd name="T0" fmla="*/ 31 w 70"/>
                <a:gd name="T1" fmla="*/ 0 h 158"/>
                <a:gd name="T2" fmla="*/ 70 w 70"/>
                <a:gd name="T3" fmla="*/ 0 h 158"/>
                <a:gd name="T4" fmla="*/ 39 w 70"/>
                <a:gd name="T5" fmla="*/ 158 h 158"/>
                <a:gd name="T6" fmla="*/ 0 w 70"/>
                <a:gd name="T7" fmla="*/ 158 h 158"/>
                <a:gd name="T8" fmla="*/ 31 w 70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58">
                  <a:moveTo>
                    <a:pt x="31" y="0"/>
                  </a:moveTo>
                  <a:lnTo>
                    <a:pt x="70" y="0"/>
                  </a:lnTo>
                  <a:lnTo>
                    <a:pt x="39" y="158"/>
                  </a:lnTo>
                  <a:lnTo>
                    <a:pt x="0" y="158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sz="1800"/>
            </a:p>
          </p:txBody>
        </p:sp>
      </p:grpSp>
      <p:pic>
        <p:nvPicPr>
          <p:cNvPr id="8" name="图片 7">
            <a:extLst>
              <a:ext uri="{FF2B5EF4-FFF2-40B4-BE49-F238E27FC236}">
                <a16:creationId xmlns:a16="http://schemas.microsoft.com/office/drawing/2014/main" id="{07616EA2-0DF6-48C4-BD32-48464B2872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7" name="图片占位符 126">
            <a:extLst>
              <a:ext uri="{FF2B5EF4-FFF2-40B4-BE49-F238E27FC236}">
                <a16:creationId xmlns:a16="http://schemas.microsoft.com/office/drawing/2014/main" id="{45FCB2FD-380A-4453-A606-806502470DD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313731" y="1631595"/>
            <a:ext cx="1238479" cy="1238478"/>
          </a:xfrm>
          <a:custGeom>
            <a:avLst/>
            <a:gdLst>
              <a:gd name="connsiteX0" fmla="*/ 619239 w 1238478"/>
              <a:gd name="connsiteY0" fmla="*/ 0 h 1238478"/>
              <a:gd name="connsiteX1" fmla="*/ 1238478 w 1238478"/>
              <a:gd name="connsiteY1" fmla="*/ 619239 h 1238478"/>
              <a:gd name="connsiteX2" fmla="*/ 619239 w 1238478"/>
              <a:gd name="connsiteY2" fmla="*/ 1238478 h 1238478"/>
              <a:gd name="connsiteX3" fmla="*/ 0 w 1238478"/>
              <a:gd name="connsiteY3" fmla="*/ 619239 h 1238478"/>
              <a:gd name="connsiteX4" fmla="*/ 619239 w 1238478"/>
              <a:gd name="connsiteY4" fmla="*/ 0 h 123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38478" h="1238478">
                <a:moveTo>
                  <a:pt x="619239" y="0"/>
                </a:moveTo>
                <a:cubicBezTo>
                  <a:pt x="961235" y="0"/>
                  <a:pt x="1238478" y="277243"/>
                  <a:pt x="1238478" y="619239"/>
                </a:cubicBezTo>
                <a:cubicBezTo>
                  <a:pt x="1238478" y="961235"/>
                  <a:pt x="961235" y="1238478"/>
                  <a:pt x="619239" y="1238478"/>
                </a:cubicBezTo>
                <a:cubicBezTo>
                  <a:pt x="277243" y="1238478"/>
                  <a:pt x="0" y="961235"/>
                  <a:pt x="0" y="619239"/>
                </a:cubicBezTo>
                <a:cubicBezTo>
                  <a:pt x="0" y="277243"/>
                  <a:pt x="277243" y="0"/>
                  <a:pt x="61923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29" name="图片占位符 128">
            <a:extLst>
              <a:ext uri="{FF2B5EF4-FFF2-40B4-BE49-F238E27FC236}">
                <a16:creationId xmlns:a16="http://schemas.microsoft.com/office/drawing/2014/main" id="{56ED064B-0301-455B-A676-B845AA0A773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083982" y="1631595"/>
            <a:ext cx="1238479" cy="1238478"/>
          </a:xfrm>
          <a:custGeom>
            <a:avLst/>
            <a:gdLst>
              <a:gd name="connsiteX0" fmla="*/ 619239 w 1238478"/>
              <a:gd name="connsiteY0" fmla="*/ 0 h 1238478"/>
              <a:gd name="connsiteX1" fmla="*/ 1238478 w 1238478"/>
              <a:gd name="connsiteY1" fmla="*/ 619239 h 1238478"/>
              <a:gd name="connsiteX2" fmla="*/ 619239 w 1238478"/>
              <a:gd name="connsiteY2" fmla="*/ 1238478 h 1238478"/>
              <a:gd name="connsiteX3" fmla="*/ 0 w 1238478"/>
              <a:gd name="connsiteY3" fmla="*/ 619239 h 1238478"/>
              <a:gd name="connsiteX4" fmla="*/ 619239 w 1238478"/>
              <a:gd name="connsiteY4" fmla="*/ 0 h 123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38478" h="1238478">
                <a:moveTo>
                  <a:pt x="619239" y="0"/>
                </a:moveTo>
                <a:cubicBezTo>
                  <a:pt x="961235" y="0"/>
                  <a:pt x="1238478" y="277243"/>
                  <a:pt x="1238478" y="619239"/>
                </a:cubicBezTo>
                <a:cubicBezTo>
                  <a:pt x="1238478" y="961235"/>
                  <a:pt x="961235" y="1238478"/>
                  <a:pt x="619239" y="1238478"/>
                </a:cubicBezTo>
                <a:cubicBezTo>
                  <a:pt x="277243" y="1238478"/>
                  <a:pt x="0" y="961235"/>
                  <a:pt x="0" y="619239"/>
                </a:cubicBezTo>
                <a:cubicBezTo>
                  <a:pt x="0" y="277243"/>
                  <a:pt x="277243" y="0"/>
                  <a:pt x="61923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31" name="图片占位符 130">
            <a:extLst>
              <a:ext uri="{FF2B5EF4-FFF2-40B4-BE49-F238E27FC236}">
                <a16:creationId xmlns:a16="http://schemas.microsoft.com/office/drawing/2014/main" id="{0F2B9BCD-C13B-453B-BE58-277931F29C9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858566" y="1631595"/>
            <a:ext cx="1238479" cy="1238478"/>
          </a:xfrm>
          <a:custGeom>
            <a:avLst/>
            <a:gdLst>
              <a:gd name="connsiteX0" fmla="*/ 619239 w 1238478"/>
              <a:gd name="connsiteY0" fmla="*/ 0 h 1238478"/>
              <a:gd name="connsiteX1" fmla="*/ 1238478 w 1238478"/>
              <a:gd name="connsiteY1" fmla="*/ 619239 h 1238478"/>
              <a:gd name="connsiteX2" fmla="*/ 619239 w 1238478"/>
              <a:gd name="connsiteY2" fmla="*/ 1238478 h 1238478"/>
              <a:gd name="connsiteX3" fmla="*/ 0 w 1238478"/>
              <a:gd name="connsiteY3" fmla="*/ 619239 h 1238478"/>
              <a:gd name="connsiteX4" fmla="*/ 619239 w 1238478"/>
              <a:gd name="connsiteY4" fmla="*/ 0 h 123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38478" h="1238478">
                <a:moveTo>
                  <a:pt x="619239" y="0"/>
                </a:moveTo>
                <a:cubicBezTo>
                  <a:pt x="961235" y="0"/>
                  <a:pt x="1238478" y="277243"/>
                  <a:pt x="1238478" y="619239"/>
                </a:cubicBezTo>
                <a:cubicBezTo>
                  <a:pt x="1238478" y="961235"/>
                  <a:pt x="961235" y="1238478"/>
                  <a:pt x="619239" y="1238478"/>
                </a:cubicBezTo>
                <a:cubicBezTo>
                  <a:pt x="277243" y="1238478"/>
                  <a:pt x="0" y="961235"/>
                  <a:pt x="0" y="619239"/>
                </a:cubicBezTo>
                <a:cubicBezTo>
                  <a:pt x="0" y="277243"/>
                  <a:pt x="277243" y="0"/>
                  <a:pt x="61923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33" name="图片占位符 132">
            <a:extLst>
              <a:ext uri="{FF2B5EF4-FFF2-40B4-BE49-F238E27FC236}">
                <a16:creationId xmlns:a16="http://schemas.microsoft.com/office/drawing/2014/main" id="{6B2C8993-ACCE-4097-97E0-B6CE061E145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628317" y="1631595"/>
            <a:ext cx="1238479" cy="1238478"/>
          </a:xfrm>
          <a:custGeom>
            <a:avLst/>
            <a:gdLst>
              <a:gd name="connsiteX0" fmla="*/ 619239 w 1238478"/>
              <a:gd name="connsiteY0" fmla="*/ 0 h 1238478"/>
              <a:gd name="connsiteX1" fmla="*/ 1238478 w 1238478"/>
              <a:gd name="connsiteY1" fmla="*/ 619239 h 1238478"/>
              <a:gd name="connsiteX2" fmla="*/ 619239 w 1238478"/>
              <a:gd name="connsiteY2" fmla="*/ 1238478 h 1238478"/>
              <a:gd name="connsiteX3" fmla="*/ 0 w 1238478"/>
              <a:gd name="connsiteY3" fmla="*/ 619239 h 1238478"/>
              <a:gd name="connsiteX4" fmla="*/ 619239 w 1238478"/>
              <a:gd name="connsiteY4" fmla="*/ 0 h 123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38478" h="1238478">
                <a:moveTo>
                  <a:pt x="619239" y="0"/>
                </a:moveTo>
                <a:cubicBezTo>
                  <a:pt x="961235" y="0"/>
                  <a:pt x="1238478" y="277243"/>
                  <a:pt x="1238478" y="619239"/>
                </a:cubicBezTo>
                <a:cubicBezTo>
                  <a:pt x="1238478" y="961235"/>
                  <a:pt x="961235" y="1238478"/>
                  <a:pt x="619239" y="1238478"/>
                </a:cubicBezTo>
                <a:cubicBezTo>
                  <a:pt x="277243" y="1238478"/>
                  <a:pt x="0" y="961235"/>
                  <a:pt x="0" y="619239"/>
                </a:cubicBezTo>
                <a:cubicBezTo>
                  <a:pt x="0" y="277243"/>
                  <a:pt x="277243" y="0"/>
                  <a:pt x="61923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358" name="文本框 357">
            <a:extLst>
              <a:ext uri="{FF2B5EF4-FFF2-40B4-BE49-F238E27FC236}">
                <a16:creationId xmlns:a16="http://schemas.microsoft.com/office/drawing/2014/main" id="{079ED008-DC4F-4C7D-9796-09E7AFCA0780}"/>
              </a:ext>
            </a:extLst>
          </p:cNvPr>
          <p:cNvSpPr txBox="1"/>
          <p:nvPr userDrawn="1"/>
        </p:nvSpPr>
        <p:spPr>
          <a:xfrm>
            <a:off x="573314" y="6385248"/>
            <a:ext cx="2339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明德 厚学 求是 创新</a:t>
            </a:r>
          </a:p>
        </p:txBody>
      </p:sp>
      <p:sp>
        <p:nvSpPr>
          <p:cNvPr id="359" name="文本框 358">
            <a:extLst>
              <a:ext uri="{FF2B5EF4-FFF2-40B4-BE49-F238E27FC236}">
                <a16:creationId xmlns:a16="http://schemas.microsoft.com/office/drawing/2014/main" id="{B62E0D92-0752-44C6-ADEF-6B6278D0A7F2}"/>
              </a:ext>
            </a:extLst>
          </p:cNvPr>
          <p:cNvSpPr txBox="1"/>
          <p:nvPr userDrawn="1"/>
        </p:nvSpPr>
        <p:spPr>
          <a:xfrm>
            <a:off x="11121347" y="6385248"/>
            <a:ext cx="7668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278B8EB5-A842-4D7A-AA47-046A8D020E62}" type="slidenum">
              <a:rPr lang="zh-CN" altLang="en-US" sz="14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‹#›</a:t>
            </a:fld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362" name="直接连接符 361">
            <a:extLst>
              <a:ext uri="{FF2B5EF4-FFF2-40B4-BE49-F238E27FC236}">
                <a16:creationId xmlns:a16="http://schemas.microsoft.com/office/drawing/2014/main" id="{6344B003-5E03-4834-8E61-65F88EBC5A33}"/>
              </a:ext>
            </a:extLst>
          </p:cNvPr>
          <p:cNvCxnSpPr>
            <a:cxnSpLocks/>
          </p:cNvCxnSpPr>
          <p:nvPr userDrawn="1"/>
        </p:nvCxnSpPr>
        <p:spPr>
          <a:xfrm>
            <a:off x="660402" y="6293875"/>
            <a:ext cx="10858500" cy="0"/>
          </a:xfrm>
          <a:prstGeom prst="line">
            <a:avLst/>
          </a:prstGeom>
          <a:ln w="22225" cap="rnd">
            <a:solidFill>
              <a:schemeClr val="accent1"/>
            </a:solidFill>
            <a:round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3" name="组合 362">
            <a:extLst>
              <a:ext uri="{FF2B5EF4-FFF2-40B4-BE49-F238E27FC236}">
                <a16:creationId xmlns:a16="http://schemas.microsoft.com/office/drawing/2014/main" id="{AE612BE4-594F-4645-AB1C-1128F5BA5E69}"/>
              </a:ext>
            </a:extLst>
          </p:cNvPr>
          <p:cNvGrpSpPr/>
          <p:nvPr userDrawn="1"/>
        </p:nvGrpSpPr>
        <p:grpSpPr>
          <a:xfrm>
            <a:off x="10672871" y="250062"/>
            <a:ext cx="913767" cy="457978"/>
            <a:chOff x="1585727" y="453077"/>
            <a:chExt cx="374706" cy="187802"/>
          </a:xfrm>
          <a:solidFill>
            <a:schemeClr val="accent1"/>
          </a:solidFill>
        </p:grpSpPr>
        <p:sp>
          <p:nvSpPr>
            <p:cNvPr id="364" name="îśliďe">
              <a:extLst>
                <a:ext uri="{FF2B5EF4-FFF2-40B4-BE49-F238E27FC236}">
                  <a16:creationId xmlns:a16="http://schemas.microsoft.com/office/drawing/2014/main" id="{BAFAC900-28FD-49D5-91B4-EA2D4B748519}"/>
                </a:ext>
              </a:extLst>
            </p:cNvPr>
            <p:cNvSpPr/>
            <p:nvPr userDrawn="1"/>
          </p:nvSpPr>
          <p:spPr bwMode="auto">
            <a:xfrm>
              <a:off x="1619443" y="555306"/>
              <a:ext cx="45210" cy="67195"/>
            </a:xfrm>
            <a:custGeom>
              <a:avLst/>
              <a:gdLst>
                <a:gd name="T0" fmla="*/ 27 w 59"/>
                <a:gd name="T1" fmla="*/ 0 h 117"/>
                <a:gd name="T2" fmla="*/ 59 w 59"/>
                <a:gd name="T3" fmla="*/ 0 h 117"/>
                <a:gd name="T4" fmla="*/ 33 w 59"/>
                <a:gd name="T5" fmla="*/ 117 h 117"/>
                <a:gd name="T6" fmla="*/ 0 w 59"/>
                <a:gd name="T7" fmla="*/ 117 h 117"/>
                <a:gd name="T8" fmla="*/ 27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7" y="0"/>
                  </a:moveTo>
                  <a:lnTo>
                    <a:pt x="59" y="0"/>
                  </a:lnTo>
                  <a:lnTo>
                    <a:pt x="33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sz="1800"/>
            </a:p>
          </p:txBody>
        </p:sp>
        <p:sp>
          <p:nvSpPr>
            <p:cNvPr id="365" name="íšḻíḍé">
              <a:extLst>
                <a:ext uri="{FF2B5EF4-FFF2-40B4-BE49-F238E27FC236}">
                  <a16:creationId xmlns:a16="http://schemas.microsoft.com/office/drawing/2014/main" id="{6FEC6858-D1AA-427F-99AC-20F2A1F8614E}"/>
                </a:ext>
              </a:extLst>
            </p:cNvPr>
            <p:cNvSpPr/>
            <p:nvPr userDrawn="1"/>
          </p:nvSpPr>
          <p:spPr bwMode="auto">
            <a:xfrm>
              <a:off x="1653926" y="555306"/>
              <a:ext cx="48275" cy="67195"/>
            </a:xfrm>
            <a:custGeom>
              <a:avLst/>
              <a:gdLst>
                <a:gd name="T0" fmla="*/ 27 w 63"/>
                <a:gd name="T1" fmla="*/ 0 h 117"/>
                <a:gd name="T2" fmla="*/ 63 w 63"/>
                <a:gd name="T3" fmla="*/ 0 h 117"/>
                <a:gd name="T4" fmla="*/ 36 w 63"/>
                <a:gd name="T5" fmla="*/ 117 h 117"/>
                <a:gd name="T6" fmla="*/ 0 w 63"/>
                <a:gd name="T7" fmla="*/ 117 h 117"/>
                <a:gd name="T8" fmla="*/ 27 w 63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17">
                  <a:moveTo>
                    <a:pt x="27" y="0"/>
                  </a:moveTo>
                  <a:lnTo>
                    <a:pt x="63" y="0"/>
                  </a:lnTo>
                  <a:lnTo>
                    <a:pt x="36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sz="1800"/>
            </a:p>
          </p:txBody>
        </p:sp>
        <p:sp>
          <p:nvSpPr>
            <p:cNvPr id="366" name="ïṥḻïḓé">
              <a:extLst>
                <a:ext uri="{FF2B5EF4-FFF2-40B4-BE49-F238E27FC236}">
                  <a16:creationId xmlns:a16="http://schemas.microsoft.com/office/drawing/2014/main" id="{B11DEFCA-A765-4E3F-8AC6-B95A43D952F7}"/>
                </a:ext>
              </a:extLst>
            </p:cNvPr>
            <p:cNvSpPr/>
            <p:nvPr userDrawn="1"/>
          </p:nvSpPr>
          <p:spPr bwMode="auto">
            <a:xfrm>
              <a:off x="1646263" y="596082"/>
              <a:ext cx="19157" cy="8615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sz="1800"/>
            </a:p>
          </p:txBody>
        </p:sp>
        <p:sp>
          <p:nvSpPr>
            <p:cNvPr id="367" name="î$ḷíḋè">
              <a:extLst>
                <a:ext uri="{FF2B5EF4-FFF2-40B4-BE49-F238E27FC236}">
                  <a16:creationId xmlns:a16="http://schemas.microsoft.com/office/drawing/2014/main" id="{77812D85-3783-4980-AA02-560C67B8C9A6}"/>
                </a:ext>
              </a:extLst>
            </p:cNvPr>
            <p:cNvSpPr/>
            <p:nvPr userDrawn="1"/>
          </p:nvSpPr>
          <p:spPr bwMode="auto">
            <a:xfrm>
              <a:off x="1689940" y="555306"/>
              <a:ext cx="45976" cy="67195"/>
            </a:xfrm>
            <a:custGeom>
              <a:avLst/>
              <a:gdLst>
                <a:gd name="T0" fmla="*/ 25 w 60"/>
                <a:gd name="T1" fmla="*/ 0 h 117"/>
                <a:gd name="T2" fmla="*/ 60 w 60"/>
                <a:gd name="T3" fmla="*/ 0 h 117"/>
                <a:gd name="T4" fmla="*/ 34 w 60"/>
                <a:gd name="T5" fmla="*/ 117 h 117"/>
                <a:gd name="T6" fmla="*/ 0 w 60"/>
                <a:gd name="T7" fmla="*/ 117 h 117"/>
                <a:gd name="T8" fmla="*/ 25 w 60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17">
                  <a:moveTo>
                    <a:pt x="25" y="0"/>
                  </a:moveTo>
                  <a:lnTo>
                    <a:pt x="60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sz="1800"/>
            </a:p>
          </p:txBody>
        </p:sp>
        <p:sp>
          <p:nvSpPr>
            <p:cNvPr id="368" name="i$ḷiḍe">
              <a:extLst>
                <a:ext uri="{FF2B5EF4-FFF2-40B4-BE49-F238E27FC236}">
                  <a16:creationId xmlns:a16="http://schemas.microsoft.com/office/drawing/2014/main" id="{40259058-070C-4556-A23E-9089D814C523}"/>
                </a:ext>
              </a:extLst>
            </p:cNvPr>
            <p:cNvSpPr/>
            <p:nvPr userDrawn="1"/>
          </p:nvSpPr>
          <p:spPr bwMode="auto">
            <a:xfrm>
              <a:off x="1724422" y="555306"/>
              <a:ext cx="45210" cy="67195"/>
            </a:xfrm>
            <a:custGeom>
              <a:avLst/>
              <a:gdLst>
                <a:gd name="T0" fmla="*/ 25 w 59"/>
                <a:gd name="T1" fmla="*/ 0 h 117"/>
                <a:gd name="T2" fmla="*/ 59 w 59"/>
                <a:gd name="T3" fmla="*/ 0 h 117"/>
                <a:gd name="T4" fmla="*/ 34 w 59"/>
                <a:gd name="T5" fmla="*/ 117 h 117"/>
                <a:gd name="T6" fmla="*/ 0 w 59"/>
                <a:gd name="T7" fmla="*/ 117 h 117"/>
                <a:gd name="T8" fmla="*/ 25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5" y="0"/>
                  </a:moveTo>
                  <a:lnTo>
                    <a:pt x="59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sz="1800"/>
            </a:p>
          </p:txBody>
        </p:sp>
        <p:sp>
          <p:nvSpPr>
            <p:cNvPr id="369" name="ïṡļïdè">
              <a:extLst>
                <a:ext uri="{FF2B5EF4-FFF2-40B4-BE49-F238E27FC236}">
                  <a16:creationId xmlns:a16="http://schemas.microsoft.com/office/drawing/2014/main" id="{FA6C4463-F474-490F-8F47-D496A78224BD}"/>
                </a:ext>
              </a:extLst>
            </p:cNvPr>
            <p:cNvSpPr/>
            <p:nvPr userDrawn="1"/>
          </p:nvSpPr>
          <p:spPr bwMode="auto">
            <a:xfrm>
              <a:off x="1713695" y="613312"/>
              <a:ext cx="19157" cy="9189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sz="1800"/>
            </a:p>
          </p:txBody>
        </p:sp>
        <p:sp>
          <p:nvSpPr>
            <p:cNvPr id="370" name="íŝḻíḓê">
              <a:extLst>
                <a:ext uri="{FF2B5EF4-FFF2-40B4-BE49-F238E27FC236}">
                  <a16:creationId xmlns:a16="http://schemas.microsoft.com/office/drawing/2014/main" id="{36EF2C54-31E1-4E62-A4F3-453696019340}"/>
                </a:ext>
              </a:extLst>
            </p:cNvPr>
            <p:cNvSpPr/>
            <p:nvPr userDrawn="1"/>
          </p:nvSpPr>
          <p:spPr bwMode="auto">
            <a:xfrm>
              <a:off x="1585727" y="453077"/>
              <a:ext cx="374706" cy="187802"/>
            </a:xfrm>
            <a:custGeom>
              <a:avLst/>
              <a:gdLst>
                <a:gd name="T0" fmla="*/ 0 w 989"/>
                <a:gd name="T1" fmla="*/ 662 h 662"/>
                <a:gd name="T2" fmla="*/ 572 w 989"/>
                <a:gd name="T3" fmla="*/ 662 h 662"/>
                <a:gd name="T4" fmla="*/ 643 w 989"/>
                <a:gd name="T5" fmla="*/ 503 h 662"/>
                <a:gd name="T6" fmla="*/ 545 w 989"/>
                <a:gd name="T7" fmla="*/ 374 h 662"/>
                <a:gd name="T8" fmla="*/ 343 w 989"/>
                <a:gd name="T9" fmla="*/ 134 h 662"/>
                <a:gd name="T10" fmla="*/ 821 w 989"/>
                <a:gd name="T11" fmla="*/ 251 h 662"/>
                <a:gd name="T12" fmla="*/ 800 w 989"/>
                <a:gd name="T13" fmla="*/ 283 h 662"/>
                <a:gd name="T14" fmla="*/ 620 w 989"/>
                <a:gd name="T15" fmla="*/ 357 h 662"/>
                <a:gd name="T16" fmla="*/ 871 w 989"/>
                <a:gd name="T17" fmla="*/ 297 h 662"/>
                <a:gd name="T18" fmla="*/ 751 w 989"/>
                <a:gd name="T19" fmla="*/ 55 h 662"/>
                <a:gd name="T20" fmla="*/ 341 w 989"/>
                <a:gd name="T21" fmla="*/ 118 h 662"/>
                <a:gd name="T22" fmla="*/ 322 w 989"/>
                <a:gd name="T23" fmla="*/ 249 h 662"/>
                <a:gd name="T24" fmla="*/ 545 w 989"/>
                <a:gd name="T25" fmla="*/ 406 h 662"/>
                <a:gd name="T26" fmla="*/ 349 w 989"/>
                <a:gd name="T27" fmla="*/ 622 h 662"/>
                <a:gd name="T28" fmla="*/ 93 w 989"/>
                <a:gd name="T29" fmla="*/ 621 h 662"/>
                <a:gd name="T30" fmla="*/ 0 w 989"/>
                <a:gd name="T31" fmla="*/ 662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9" h="662">
                  <a:moveTo>
                    <a:pt x="0" y="662"/>
                  </a:moveTo>
                  <a:cubicBezTo>
                    <a:pt x="572" y="662"/>
                    <a:pt x="572" y="662"/>
                    <a:pt x="572" y="662"/>
                  </a:cubicBezTo>
                  <a:cubicBezTo>
                    <a:pt x="580" y="662"/>
                    <a:pt x="643" y="581"/>
                    <a:pt x="643" y="503"/>
                  </a:cubicBezTo>
                  <a:cubicBezTo>
                    <a:pt x="643" y="456"/>
                    <a:pt x="585" y="416"/>
                    <a:pt x="545" y="374"/>
                  </a:cubicBezTo>
                  <a:cubicBezTo>
                    <a:pt x="470" y="245"/>
                    <a:pt x="301" y="204"/>
                    <a:pt x="343" y="134"/>
                  </a:cubicBezTo>
                  <a:cubicBezTo>
                    <a:pt x="369" y="66"/>
                    <a:pt x="740" y="197"/>
                    <a:pt x="821" y="251"/>
                  </a:cubicBezTo>
                  <a:cubicBezTo>
                    <a:pt x="870" y="284"/>
                    <a:pt x="858" y="291"/>
                    <a:pt x="800" y="283"/>
                  </a:cubicBezTo>
                  <a:cubicBezTo>
                    <a:pt x="706" y="284"/>
                    <a:pt x="656" y="271"/>
                    <a:pt x="620" y="357"/>
                  </a:cubicBezTo>
                  <a:cubicBezTo>
                    <a:pt x="776" y="351"/>
                    <a:pt x="840" y="364"/>
                    <a:pt x="871" y="297"/>
                  </a:cubicBezTo>
                  <a:cubicBezTo>
                    <a:pt x="989" y="132"/>
                    <a:pt x="901" y="86"/>
                    <a:pt x="751" y="55"/>
                  </a:cubicBezTo>
                  <a:cubicBezTo>
                    <a:pt x="480" y="0"/>
                    <a:pt x="375" y="65"/>
                    <a:pt x="341" y="118"/>
                  </a:cubicBezTo>
                  <a:cubicBezTo>
                    <a:pt x="245" y="121"/>
                    <a:pt x="212" y="179"/>
                    <a:pt x="322" y="249"/>
                  </a:cubicBezTo>
                  <a:cubicBezTo>
                    <a:pt x="441" y="324"/>
                    <a:pt x="539" y="351"/>
                    <a:pt x="545" y="406"/>
                  </a:cubicBezTo>
                  <a:cubicBezTo>
                    <a:pt x="555" y="526"/>
                    <a:pt x="481" y="610"/>
                    <a:pt x="349" y="622"/>
                  </a:cubicBezTo>
                  <a:cubicBezTo>
                    <a:pt x="264" y="630"/>
                    <a:pt x="178" y="630"/>
                    <a:pt x="93" y="621"/>
                  </a:cubicBezTo>
                  <a:cubicBezTo>
                    <a:pt x="53" y="617"/>
                    <a:pt x="31" y="649"/>
                    <a:pt x="0" y="6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sz="1800"/>
            </a:p>
          </p:txBody>
        </p:sp>
        <p:sp>
          <p:nvSpPr>
            <p:cNvPr id="371" name="isľîḑê">
              <a:extLst>
                <a:ext uri="{FF2B5EF4-FFF2-40B4-BE49-F238E27FC236}">
                  <a16:creationId xmlns:a16="http://schemas.microsoft.com/office/drawing/2014/main" id="{9085F1FB-EB5A-4465-941C-DF795C2CE4D8}"/>
                </a:ext>
              </a:extLst>
            </p:cNvPr>
            <p:cNvSpPr/>
            <p:nvPr userDrawn="1"/>
          </p:nvSpPr>
          <p:spPr bwMode="auto">
            <a:xfrm>
              <a:off x="1827103" y="548415"/>
              <a:ext cx="53639" cy="90742"/>
            </a:xfrm>
            <a:custGeom>
              <a:avLst/>
              <a:gdLst>
                <a:gd name="T0" fmla="*/ 31 w 70"/>
                <a:gd name="T1" fmla="*/ 0 h 158"/>
                <a:gd name="T2" fmla="*/ 70 w 70"/>
                <a:gd name="T3" fmla="*/ 0 h 158"/>
                <a:gd name="T4" fmla="*/ 39 w 70"/>
                <a:gd name="T5" fmla="*/ 158 h 158"/>
                <a:gd name="T6" fmla="*/ 0 w 70"/>
                <a:gd name="T7" fmla="*/ 158 h 158"/>
                <a:gd name="T8" fmla="*/ 31 w 70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58">
                  <a:moveTo>
                    <a:pt x="31" y="0"/>
                  </a:moveTo>
                  <a:lnTo>
                    <a:pt x="70" y="0"/>
                  </a:lnTo>
                  <a:lnTo>
                    <a:pt x="39" y="158"/>
                  </a:lnTo>
                  <a:lnTo>
                    <a:pt x="0" y="158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sz="1800"/>
            </a:p>
          </p:txBody>
        </p:sp>
      </p:grpSp>
      <p:sp>
        <p:nvSpPr>
          <p:cNvPr id="372" name="椭圆 371">
            <a:extLst>
              <a:ext uri="{FF2B5EF4-FFF2-40B4-BE49-F238E27FC236}">
                <a16:creationId xmlns:a16="http://schemas.microsoft.com/office/drawing/2014/main" id="{4E58E19E-CAFB-4CB1-8EC8-D3C20D51C869}"/>
              </a:ext>
            </a:extLst>
          </p:cNvPr>
          <p:cNvSpPr/>
          <p:nvPr userDrawn="1"/>
        </p:nvSpPr>
        <p:spPr>
          <a:xfrm>
            <a:off x="314693" y="151816"/>
            <a:ext cx="654471" cy="654470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373" name="文本占位符 163">
            <a:extLst>
              <a:ext uri="{FF2B5EF4-FFF2-40B4-BE49-F238E27FC236}">
                <a16:creationId xmlns:a16="http://schemas.microsoft.com/office/drawing/2014/main" id="{157A7B50-0552-4F91-943F-E1E8ADC2BBD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66963" y="265806"/>
            <a:ext cx="4836888" cy="4264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lang="zh-CN" altLang="en-US" b="1" dirty="0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请输入标题或观点</a:t>
            </a:r>
          </a:p>
        </p:txBody>
      </p:sp>
    </p:spTree>
    <p:extLst>
      <p:ext uri="{BB962C8B-B14F-4D97-AF65-F5344CB8AC3E}">
        <p14:creationId xmlns:p14="http://schemas.microsoft.com/office/powerpoint/2010/main" val="40496696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3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" name="组合 119">
            <a:extLst>
              <a:ext uri="{FF2B5EF4-FFF2-40B4-BE49-F238E27FC236}">
                <a16:creationId xmlns:a16="http://schemas.microsoft.com/office/drawing/2014/main" id="{82238C21-E96A-4553-ABA3-2482620CAEE7}"/>
              </a:ext>
            </a:extLst>
          </p:cNvPr>
          <p:cNvGrpSpPr/>
          <p:nvPr userDrawn="1"/>
        </p:nvGrpSpPr>
        <p:grpSpPr>
          <a:xfrm>
            <a:off x="2539884" y="1646684"/>
            <a:ext cx="7112235" cy="3564639"/>
            <a:chOff x="1585727" y="453077"/>
            <a:chExt cx="374706" cy="187802"/>
          </a:xfrm>
          <a:solidFill>
            <a:schemeClr val="bg1">
              <a:lumMod val="65000"/>
              <a:alpha val="4000"/>
            </a:schemeClr>
          </a:solidFill>
        </p:grpSpPr>
        <p:sp>
          <p:nvSpPr>
            <p:cNvPr id="124" name="îśliďe">
              <a:extLst>
                <a:ext uri="{FF2B5EF4-FFF2-40B4-BE49-F238E27FC236}">
                  <a16:creationId xmlns:a16="http://schemas.microsoft.com/office/drawing/2014/main" id="{A19E78AA-9F2F-4B79-BE29-A38A8512C304}"/>
                </a:ext>
              </a:extLst>
            </p:cNvPr>
            <p:cNvSpPr/>
            <p:nvPr userDrawn="1"/>
          </p:nvSpPr>
          <p:spPr bwMode="auto">
            <a:xfrm>
              <a:off x="1619443" y="555306"/>
              <a:ext cx="45210" cy="67195"/>
            </a:xfrm>
            <a:custGeom>
              <a:avLst/>
              <a:gdLst>
                <a:gd name="T0" fmla="*/ 27 w 59"/>
                <a:gd name="T1" fmla="*/ 0 h 117"/>
                <a:gd name="T2" fmla="*/ 59 w 59"/>
                <a:gd name="T3" fmla="*/ 0 h 117"/>
                <a:gd name="T4" fmla="*/ 33 w 59"/>
                <a:gd name="T5" fmla="*/ 117 h 117"/>
                <a:gd name="T6" fmla="*/ 0 w 59"/>
                <a:gd name="T7" fmla="*/ 117 h 117"/>
                <a:gd name="T8" fmla="*/ 27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7" y="0"/>
                  </a:moveTo>
                  <a:lnTo>
                    <a:pt x="59" y="0"/>
                  </a:lnTo>
                  <a:lnTo>
                    <a:pt x="33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sz="1800"/>
            </a:p>
          </p:txBody>
        </p:sp>
        <p:sp>
          <p:nvSpPr>
            <p:cNvPr id="125" name="íšḻíḍé">
              <a:extLst>
                <a:ext uri="{FF2B5EF4-FFF2-40B4-BE49-F238E27FC236}">
                  <a16:creationId xmlns:a16="http://schemas.microsoft.com/office/drawing/2014/main" id="{84ECC6F3-7F0D-4B36-BDC1-BAE24FE3D09C}"/>
                </a:ext>
              </a:extLst>
            </p:cNvPr>
            <p:cNvSpPr/>
            <p:nvPr userDrawn="1"/>
          </p:nvSpPr>
          <p:spPr bwMode="auto">
            <a:xfrm>
              <a:off x="1653926" y="555306"/>
              <a:ext cx="48275" cy="67195"/>
            </a:xfrm>
            <a:custGeom>
              <a:avLst/>
              <a:gdLst>
                <a:gd name="T0" fmla="*/ 27 w 63"/>
                <a:gd name="T1" fmla="*/ 0 h 117"/>
                <a:gd name="T2" fmla="*/ 63 w 63"/>
                <a:gd name="T3" fmla="*/ 0 h 117"/>
                <a:gd name="T4" fmla="*/ 36 w 63"/>
                <a:gd name="T5" fmla="*/ 117 h 117"/>
                <a:gd name="T6" fmla="*/ 0 w 63"/>
                <a:gd name="T7" fmla="*/ 117 h 117"/>
                <a:gd name="T8" fmla="*/ 27 w 63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17">
                  <a:moveTo>
                    <a:pt x="27" y="0"/>
                  </a:moveTo>
                  <a:lnTo>
                    <a:pt x="63" y="0"/>
                  </a:lnTo>
                  <a:lnTo>
                    <a:pt x="36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sz="1800"/>
            </a:p>
          </p:txBody>
        </p:sp>
        <p:sp>
          <p:nvSpPr>
            <p:cNvPr id="126" name="ïṥḻïḓé">
              <a:extLst>
                <a:ext uri="{FF2B5EF4-FFF2-40B4-BE49-F238E27FC236}">
                  <a16:creationId xmlns:a16="http://schemas.microsoft.com/office/drawing/2014/main" id="{45BD53DA-0DB2-427C-862C-E110B667273A}"/>
                </a:ext>
              </a:extLst>
            </p:cNvPr>
            <p:cNvSpPr/>
            <p:nvPr userDrawn="1"/>
          </p:nvSpPr>
          <p:spPr bwMode="auto">
            <a:xfrm>
              <a:off x="1646263" y="596082"/>
              <a:ext cx="19157" cy="8615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sz="1800"/>
            </a:p>
          </p:txBody>
        </p:sp>
        <p:sp>
          <p:nvSpPr>
            <p:cNvPr id="127" name="î$ḷíḋè">
              <a:extLst>
                <a:ext uri="{FF2B5EF4-FFF2-40B4-BE49-F238E27FC236}">
                  <a16:creationId xmlns:a16="http://schemas.microsoft.com/office/drawing/2014/main" id="{3446CA9F-999C-4B0C-B7C0-3C828B29476C}"/>
                </a:ext>
              </a:extLst>
            </p:cNvPr>
            <p:cNvSpPr/>
            <p:nvPr userDrawn="1"/>
          </p:nvSpPr>
          <p:spPr bwMode="auto">
            <a:xfrm>
              <a:off x="1689940" y="555306"/>
              <a:ext cx="45976" cy="67195"/>
            </a:xfrm>
            <a:custGeom>
              <a:avLst/>
              <a:gdLst>
                <a:gd name="T0" fmla="*/ 25 w 60"/>
                <a:gd name="T1" fmla="*/ 0 h 117"/>
                <a:gd name="T2" fmla="*/ 60 w 60"/>
                <a:gd name="T3" fmla="*/ 0 h 117"/>
                <a:gd name="T4" fmla="*/ 34 w 60"/>
                <a:gd name="T5" fmla="*/ 117 h 117"/>
                <a:gd name="T6" fmla="*/ 0 w 60"/>
                <a:gd name="T7" fmla="*/ 117 h 117"/>
                <a:gd name="T8" fmla="*/ 25 w 60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17">
                  <a:moveTo>
                    <a:pt x="25" y="0"/>
                  </a:moveTo>
                  <a:lnTo>
                    <a:pt x="60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sz="1800"/>
            </a:p>
          </p:txBody>
        </p:sp>
        <p:sp>
          <p:nvSpPr>
            <p:cNvPr id="128" name="i$ḷiḍe">
              <a:extLst>
                <a:ext uri="{FF2B5EF4-FFF2-40B4-BE49-F238E27FC236}">
                  <a16:creationId xmlns:a16="http://schemas.microsoft.com/office/drawing/2014/main" id="{0C49A28C-B443-4282-9A8A-35338DA29607}"/>
                </a:ext>
              </a:extLst>
            </p:cNvPr>
            <p:cNvSpPr/>
            <p:nvPr userDrawn="1"/>
          </p:nvSpPr>
          <p:spPr bwMode="auto">
            <a:xfrm>
              <a:off x="1724422" y="555306"/>
              <a:ext cx="45210" cy="67195"/>
            </a:xfrm>
            <a:custGeom>
              <a:avLst/>
              <a:gdLst>
                <a:gd name="T0" fmla="*/ 25 w 59"/>
                <a:gd name="T1" fmla="*/ 0 h 117"/>
                <a:gd name="T2" fmla="*/ 59 w 59"/>
                <a:gd name="T3" fmla="*/ 0 h 117"/>
                <a:gd name="T4" fmla="*/ 34 w 59"/>
                <a:gd name="T5" fmla="*/ 117 h 117"/>
                <a:gd name="T6" fmla="*/ 0 w 59"/>
                <a:gd name="T7" fmla="*/ 117 h 117"/>
                <a:gd name="T8" fmla="*/ 25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5" y="0"/>
                  </a:moveTo>
                  <a:lnTo>
                    <a:pt x="59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sz="1800"/>
            </a:p>
          </p:txBody>
        </p:sp>
        <p:sp>
          <p:nvSpPr>
            <p:cNvPr id="129" name="ïṡļïdè">
              <a:extLst>
                <a:ext uri="{FF2B5EF4-FFF2-40B4-BE49-F238E27FC236}">
                  <a16:creationId xmlns:a16="http://schemas.microsoft.com/office/drawing/2014/main" id="{1115D4C6-8759-4198-855C-487F5335A9A0}"/>
                </a:ext>
              </a:extLst>
            </p:cNvPr>
            <p:cNvSpPr/>
            <p:nvPr userDrawn="1"/>
          </p:nvSpPr>
          <p:spPr bwMode="auto">
            <a:xfrm>
              <a:off x="1713695" y="613312"/>
              <a:ext cx="19157" cy="9189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sz="1800"/>
            </a:p>
          </p:txBody>
        </p:sp>
        <p:sp>
          <p:nvSpPr>
            <p:cNvPr id="130" name="íŝḻíḓê">
              <a:extLst>
                <a:ext uri="{FF2B5EF4-FFF2-40B4-BE49-F238E27FC236}">
                  <a16:creationId xmlns:a16="http://schemas.microsoft.com/office/drawing/2014/main" id="{6AD242C0-0E82-4B15-85F3-8E306279F58B}"/>
                </a:ext>
              </a:extLst>
            </p:cNvPr>
            <p:cNvSpPr/>
            <p:nvPr userDrawn="1"/>
          </p:nvSpPr>
          <p:spPr bwMode="auto">
            <a:xfrm>
              <a:off x="1585727" y="453077"/>
              <a:ext cx="374706" cy="187802"/>
            </a:xfrm>
            <a:custGeom>
              <a:avLst/>
              <a:gdLst>
                <a:gd name="T0" fmla="*/ 0 w 989"/>
                <a:gd name="T1" fmla="*/ 662 h 662"/>
                <a:gd name="T2" fmla="*/ 572 w 989"/>
                <a:gd name="T3" fmla="*/ 662 h 662"/>
                <a:gd name="T4" fmla="*/ 643 w 989"/>
                <a:gd name="T5" fmla="*/ 503 h 662"/>
                <a:gd name="T6" fmla="*/ 545 w 989"/>
                <a:gd name="T7" fmla="*/ 374 h 662"/>
                <a:gd name="T8" fmla="*/ 343 w 989"/>
                <a:gd name="T9" fmla="*/ 134 h 662"/>
                <a:gd name="T10" fmla="*/ 821 w 989"/>
                <a:gd name="T11" fmla="*/ 251 h 662"/>
                <a:gd name="T12" fmla="*/ 800 w 989"/>
                <a:gd name="T13" fmla="*/ 283 h 662"/>
                <a:gd name="T14" fmla="*/ 620 w 989"/>
                <a:gd name="T15" fmla="*/ 357 h 662"/>
                <a:gd name="T16" fmla="*/ 871 w 989"/>
                <a:gd name="T17" fmla="*/ 297 h 662"/>
                <a:gd name="T18" fmla="*/ 751 w 989"/>
                <a:gd name="T19" fmla="*/ 55 h 662"/>
                <a:gd name="T20" fmla="*/ 341 w 989"/>
                <a:gd name="T21" fmla="*/ 118 h 662"/>
                <a:gd name="T22" fmla="*/ 322 w 989"/>
                <a:gd name="T23" fmla="*/ 249 h 662"/>
                <a:gd name="T24" fmla="*/ 545 w 989"/>
                <a:gd name="T25" fmla="*/ 406 h 662"/>
                <a:gd name="T26" fmla="*/ 349 w 989"/>
                <a:gd name="T27" fmla="*/ 622 h 662"/>
                <a:gd name="T28" fmla="*/ 93 w 989"/>
                <a:gd name="T29" fmla="*/ 621 h 662"/>
                <a:gd name="T30" fmla="*/ 0 w 989"/>
                <a:gd name="T31" fmla="*/ 662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9" h="662">
                  <a:moveTo>
                    <a:pt x="0" y="662"/>
                  </a:moveTo>
                  <a:cubicBezTo>
                    <a:pt x="572" y="662"/>
                    <a:pt x="572" y="662"/>
                    <a:pt x="572" y="662"/>
                  </a:cubicBezTo>
                  <a:cubicBezTo>
                    <a:pt x="580" y="662"/>
                    <a:pt x="643" y="581"/>
                    <a:pt x="643" y="503"/>
                  </a:cubicBezTo>
                  <a:cubicBezTo>
                    <a:pt x="643" y="456"/>
                    <a:pt x="585" y="416"/>
                    <a:pt x="545" y="374"/>
                  </a:cubicBezTo>
                  <a:cubicBezTo>
                    <a:pt x="470" y="245"/>
                    <a:pt x="301" y="204"/>
                    <a:pt x="343" y="134"/>
                  </a:cubicBezTo>
                  <a:cubicBezTo>
                    <a:pt x="369" y="66"/>
                    <a:pt x="740" y="197"/>
                    <a:pt x="821" y="251"/>
                  </a:cubicBezTo>
                  <a:cubicBezTo>
                    <a:pt x="870" y="284"/>
                    <a:pt x="858" y="291"/>
                    <a:pt x="800" y="283"/>
                  </a:cubicBezTo>
                  <a:cubicBezTo>
                    <a:pt x="706" y="284"/>
                    <a:pt x="656" y="271"/>
                    <a:pt x="620" y="357"/>
                  </a:cubicBezTo>
                  <a:cubicBezTo>
                    <a:pt x="776" y="351"/>
                    <a:pt x="840" y="364"/>
                    <a:pt x="871" y="297"/>
                  </a:cubicBezTo>
                  <a:cubicBezTo>
                    <a:pt x="989" y="132"/>
                    <a:pt x="901" y="86"/>
                    <a:pt x="751" y="55"/>
                  </a:cubicBezTo>
                  <a:cubicBezTo>
                    <a:pt x="480" y="0"/>
                    <a:pt x="375" y="65"/>
                    <a:pt x="341" y="118"/>
                  </a:cubicBezTo>
                  <a:cubicBezTo>
                    <a:pt x="245" y="121"/>
                    <a:pt x="212" y="179"/>
                    <a:pt x="322" y="249"/>
                  </a:cubicBezTo>
                  <a:cubicBezTo>
                    <a:pt x="441" y="324"/>
                    <a:pt x="539" y="351"/>
                    <a:pt x="545" y="406"/>
                  </a:cubicBezTo>
                  <a:cubicBezTo>
                    <a:pt x="555" y="526"/>
                    <a:pt x="481" y="610"/>
                    <a:pt x="349" y="622"/>
                  </a:cubicBezTo>
                  <a:cubicBezTo>
                    <a:pt x="264" y="630"/>
                    <a:pt x="178" y="630"/>
                    <a:pt x="93" y="621"/>
                  </a:cubicBezTo>
                  <a:cubicBezTo>
                    <a:pt x="53" y="617"/>
                    <a:pt x="31" y="649"/>
                    <a:pt x="0" y="6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sz="1800"/>
            </a:p>
          </p:txBody>
        </p:sp>
        <p:sp>
          <p:nvSpPr>
            <p:cNvPr id="131" name="isľîḑê">
              <a:extLst>
                <a:ext uri="{FF2B5EF4-FFF2-40B4-BE49-F238E27FC236}">
                  <a16:creationId xmlns:a16="http://schemas.microsoft.com/office/drawing/2014/main" id="{33952AB9-16E1-4C6C-933C-1E88DA2EE953}"/>
                </a:ext>
              </a:extLst>
            </p:cNvPr>
            <p:cNvSpPr/>
            <p:nvPr userDrawn="1"/>
          </p:nvSpPr>
          <p:spPr bwMode="auto">
            <a:xfrm>
              <a:off x="1827103" y="548415"/>
              <a:ext cx="53639" cy="90742"/>
            </a:xfrm>
            <a:custGeom>
              <a:avLst/>
              <a:gdLst>
                <a:gd name="T0" fmla="*/ 31 w 70"/>
                <a:gd name="T1" fmla="*/ 0 h 158"/>
                <a:gd name="T2" fmla="*/ 70 w 70"/>
                <a:gd name="T3" fmla="*/ 0 h 158"/>
                <a:gd name="T4" fmla="*/ 39 w 70"/>
                <a:gd name="T5" fmla="*/ 158 h 158"/>
                <a:gd name="T6" fmla="*/ 0 w 70"/>
                <a:gd name="T7" fmla="*/ 158 h 158"/>
                <a:gd name="T8" fmla="*/ 31 w 70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58">
                  <a:moveTo>
                    <a:pt x="31" y="0"/>
                  </a:moveTo>
                  <a:lnTo>
                    <a:pt x="70" y="0"/>
                  </a:lnTo>
                  <a:lnTo>
                    <a:pt x="39" y="158"/>
                  </a:lnTo>
                  <a:lnTo>
                    <a:pt x="0" y="158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sz="1800"/>
            </a:p>
          </p:txBody>
        </p:sp>
      </p:grpSp>
      <p:sp>
        <p:nvSpPr>
          <p:cNvPr id="248" name="图片占位符 247">
            <a:extLst>
              <a:ext uri="{FF2B5EF4-FFF2-40B4-BE49-F238E27FC236}">
                <a16:creationId xmlns:a16="http://schemas.microsoft.com/office/drawing/2014/main" id="{1B1C9393-CEC8-4FF7-AE63-5E307C9A093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708403" y="1386114"/>
            <a:ext cx="1364797" cy="4085772"/>
          </a:xfrm>
          <a:custGeom>
            <a:avLst/>
            <a:gdLst>
              <a:gd name="connsiteX0" fmla="*/ 0 w 1364797"/>
              <a:gd name="connsiteY0" fmla="*/ 0 h 4085772"/>
              <a:gd name="connsiteX1" fmla="*/ 1364797 w 1364797"/>
              <a:gd name="connsiteY1" fmla="*/ 0 h 4085772"/>
              <a:gd name="connsiteX2" fmla="*/ 1364797 w 1364797"/>
              <a:gd name="connsiteY2" fmla="*/ 4085772 h 4085772"/>
              <a:gd name="connsiteX3" fmla="*/ 0 w 1364797"/>
              <a:gd name="connsiteY3" fmla="*/ 4085772 h 4085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64797" h="4085772">
                <a:moveTo>
                  <a:pt x="0" y="0"/>
                </a:moveTo>
                <a:lnTo>
                  <a:pt x="1364797" y="0"/>
                </a:lnTo>
                <a:lnTo>
                  <a:pt x="1364797" y="4085772"/>
                </a:lnTo>
                <a:lnTo>
                  <a:pt x="0" y="4085772"/>
                </a:lnTo>
                <a:close/>
              </a:path>
            </a:pathLst>
          </a:custGeom>
          <a:ln w="25400">
            <a:solidFill>
              <a:schemeClr val="bg1"/>
            </a:solidFill>
          </a:ln>
          <a:effectLst>
            <a:outerShdw blurRad="63500" sx="103000" sy="103000" algn="ctr" rotWithShape="0">
              <a:prstClr val="black">
                <a:alpha val="5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47" name="图片占位符 246">
            <a:extLst>
              <a:ext uri="{FF2B5EF4-FFF2-40B4-BE49-F238E27FC236}">
                <a16:creationId xmlns:a16="http://schemas.microsoft.com/office/drawing/2014/main" id="{13CE1306-F34A-405C-B0A7-FE7BDC80FD0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60402" y="3465704"/>
            <a:ext cx="3048001" cy="2008861"/>
          </a:xfrm>
          <a:custGeom>
            <a:avLst/>
            <a:gdLst>
              <a:gd name="connsiteX0" fmla="*/ 0 w 3048001"/>
              <a:gd name="connsiteY0" fmla="*/ 0 h 2008861"/>
              <a:gd name="connsiteX1" fmla="*/ 3048001 w 3048001"/>
              <a:gd name="connsiteY1" fmla="*/ 0 h 2008861"/>
              <a:gd name="connsiteX2" fmla="*/ 3048001 w 3048001"/>
              <a:gd name="connsiteY2" fmla="*/ 2008861 h 2008861"/>
              <a:gd name="connsiteX3" fmla="*/ 0 w 3048001"/>
              <a:gd name="connsiteY3" fmla="*/ 2008861 h 2008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8001" h="2008861">
                <a:moveTo>
                  <a:pt x="0" y="0"/>
                </a:moveTo>
                <a:lnTo>
                  <a:pt x="3048001" y="0"/>
                </a:lnTo>
                <a:lnTo>
                  <a:pt x="3048001" y="2008861"/>
                </a:lnTo>
                <a:lnTo>
                  <a:pt x="0" y="2008861"/>
                </a:lnTo>
                <a:close/>
              </a:path>
            </a:pathLst>
          </a:custGeom>
          <a:ln w="25400">
            <a:solidFill>
              <a:schemeClr val="bg1"/>
            </a:solidFill>
          </a:ln>
          <a:effectLst>
            <a:outerShdw blurRad="63500" sx="103000" sy="103000" algn="ctr" rotWithShape="0">
              <a:prstClr val="black">
                <a:alpha val="5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46" name="图片占位符 245">
            <a:extLst>
              <a:ext uri="{FF2B5EF4-FFF2-40B4-BE49-F238E27FC236}">
                <a16:creationId xmlns:a16="http://schemas.microsoft.com/office/drawing/2014/main" id="{19AE75E7-1880-42F1-A265-D167DF145A0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405741" y="1377645"/>
            <a:ext cx="1302659" cy="2076910"/>
          </a:xfrm>
          <a:custGeom>
            <a:avLst/>
            <a:gdLst>
              <a:gd name="connsiteX0" fmla="*/ 0 w 1302658"/>
              <a:gd name="connsiteY0" fmla="*/ 0 h 2076910"/>
              <a:gd name="connsiteX1" fmla="*/ 1302658 w 1302658"/>
              <a:gd name="connsiteY1" fmla="*/ 0 h 2076910"/>
              <a:gd name="connsiteX2" fmla="*/ 1302658 w 1302658"/>
              <a:gd name="connsiteY2" fmla="*/ 2076910 h 2076910"/>
              <a:gd name="connsiteX3" fmla="*/ 0 w 1302658"/>
              <a:gd name="connsiteY3" fmla="*/ 2076910 h 2076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2658" h="2076910">
                <a:moveTo>
                  <a:pt x="0" y="0"/>
                </a:moveTo>
                <a:lnTo>
                  <a:pt x="1302658" y="0"/>
                </a:lnTo>
                <a:lnTo>
                  <a:pt x="1302658" y="2076910"/>
                </a:lnTo>
                <a:lnTo>
                  <a:pt x="0" y="2076910"/>
                </a:lnTo>
                <a:close/>
              </a:path>
            </a:pathLst>
          </a:custGeom>
          <a:ln w="25400">
            <a:solidFill>
              <a:schemeClr val="bg1"/>
            </a:solidFill>
          </a:ln>
          <a:effectLst>
            <a:outerShdw blurRad="63500" sx="103000" sy="103000" algn="ctr" rotWithShape="0">
              <a:prstClr val="black">
                <a:alpha val="5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45" name="图片占位符 244">
            <a:extLst>
              <a:ext uri="{FF2B5EF4-FFF2-40B4-BE49-F238E27FC236}">
                <a16:creationId xmlns:a16="http://schemas.microsoft.com/office/drawing/2014/main" id="{4437A713-926F-42B3-9D4B-126403084B1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60403" y="2540780"/>
            <a:ext cx="1745343" cy="913779"/>
          </a:xfrm>
          <a:custGeom>
            <a:avLst/>
            <a:gdLst>
              <a:gd name="connsiteX0" fmla="*/ 0 w 1745343"/>
              <a:gd name="connsiteY0" fmla="*/ 0 h 913779"/>
              <a:gd name="connsiteX1" fmla="*/ 1745343 w 1745343"/>
              <a:gd name="connsiteY1" fmla="*/ 0 h 913779"/>
              <a:gd name="connsiteX2" fmla="*/ 1745343 w 1745343"/>
              <a:gd name="connsiteY2" fmla="*/ 913779 h 913779"/>
              <a:gd name="connsiteX3" fmla="*/ 0 w 1745343"/>
              <a:gd name="connsiteY3" fmla="*/ 913779 h 913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45343" h="913779">
                <a:moveTo>
                  <a:pt x="0" y="0"/>
                </a:moveTo>
                <a:lnTo>
                  <a:pt x="1745343" y="0"/>
                </a:lnTo>
                <a:lnTo>
                  <a:pt x="1745343" y="913779"/>
                </a:lnTo>
                <a:lnTo>
                  <a:pt x="0" y="913779"/>
                </a:lnTo>
                <a:close/>
              </a:path>
            </a:pathLst>
          </a:custGeom>
          <a:ln w="25400">
            <a:solidFill>
              <a:schemeClr val="bg1"/>
            </a:solidFill>
          </a:ln>
          <a:effectLst>
            <a:outerShdw blurRad="63500" sx="103000" sy="103000" algn="ctr" rotWithShape="0">
              <a:prstClr val="black">
                <a:alpha val="5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44" name="图片占位符 243">
            <a:extLst>
              <a:ext uri="{FF2B5EF4-FFF2-40B4-BE49-F238E27FC236}">
                <a16:creationId xmlns:a16="http://schemas.microsoft.com/office/drawing/2014/main" id="{F45FE95D-129A-4D34-A448-EACE36F27D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0403" y="1377647"/>
            <a:ext cx="1745343" cy="1163131"/>
          </a:xfrm>
          <a:custGeom>
            <a:avLst/>
            <a:gdLst>
              <a:gd name="connsiteX0" fmla="*/ 0 w 1745343"/>
              <a:gd name="connsiteY0" fmla="*/ 0 h 1163131"/>
              <a:gd name="connsiteX1" fmla="*/ 1745343 w 1745343"/>
              <a:gd name="connsiteY1" fmla="*/ 0 h 1163131"/>
              <a:gd name="connsiteX2" fmla="*/ 1745343 w 1745343"/>
              <a:gd name="connsiteY2" fmla="*/ 1163131 h 1163131"/>
              <a:gd name="connsiteX3" fmla="*/ 0 w 1745343"/>
              <a:gd name="connsiteY3" fmla="*/ 1163131 h 1163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45343" h="1163131">
                <a:moveTo>
                  <a:pt x="0" y="0"/>
                </a:moveTo>
                <a:lnTo>
                  <a:pt x="1745343" y="0"/>
                </a:lnTo>
                <a:lnTo>
                  <a:pt x="1745343" y="1163131"/>
                </a:lnTo>
                <a:lnTo>
                  <a:pt x="0" y="1163131"/>
                </a:lnTo>
                <a:close/>
              </a:path>
            </a:pathLst>
          </a:custGeom>
          <a:ln w="25400">
            <a:solidFill>
              <a:schemeClr val="bg1"/>
            </a:solidFill>
          </a:ln>
          <a:effectLst>
            <a:outerShdw blurRad="63500" sx="103000" sy="103000" algn="ctr" rotWithShape="0">
              <a:prstClr val="black">
                <a:alpha val="5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7616EA2-0DF6-48C4-BD32-48464B2872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67" name="文本框 366">
            <a:extLst>
              <a:ext uri="{FF2B5EF4-FFF2-40B4-BE49-F238E27FC236}">
                <a16:creationId xmlns:a16="http://schemas.microsoft.com/office/drawing/2014/main" id="{8CA95CB5-3F06-4748-8A63-EC62D7D931BB}"/>
              </a:ext>
            </a:extLst>
          </p:cNvPr>
          <p:cNvSpPr txBox="1"/>
          <p:nvPr userDrawn="1"/>
        </p:nvSpPr>
        <p:spPr>
          <a:xfrm>
            <a:off x="573314" y="6385248"/>
            <a:ext cx="2339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明德 厚学 求是 创新</a:t>
            </a:r>
          </a:p>
        </p:txBody>
      </p:sp>
      <p:sp>
        <p:nvSpPr>
          <p:cNvPr id="368" name="文本框 367">
            <a:extLst>
              <a:ext uri="{FF2B5EF4-FFF2-40B4-BE49-F238E27FC236}">
                <a16:creationId xmlns:a16="http://schemas.microsoft.com/office/drawing/2014/main" id="{0DFB5B11-5814-4748-A4D4-1524D6C888D8}"/>
              </a:ext>
            </a:extLst>
          </p:cNvPr>
          <p:cNvSpPr txBox="1"/>
          <p:nvPr userDrawn="1"/>
        </p:nvSpPr>
        <p:spPr>
          <a:xfrm>
            <a:off x="11121347" y="6385248"/>
            <a:ext cx="7668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418C8F3B-54AC-48F6-A18F-AFEE4DB3B1B5}" type="slidenum">
              <a:rPr lang="zh-CN" altLang="en-US" sz="14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‹#›</a:t>
            </a:fld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371" name="直接连接符 370">
            <a:extLst>
              <a:ext uri="{FF2B5EF4-FFF2-40B4-BE49-F238E27FC236}">
                <a16:creationId xmlns:a16="http://schemas.microsoft.com/office/drawing/2014/main" id="{1DFFE3DD-99D5-4C6E-9C08-7A7BFAC77472}"/>
              </a:ext>
            </a:extLst>
          </p:cNvPr>
          <p:cNvCxnSpPr>
            <a:cxnSpLocks/>
          </p:cNvCxnSpPr>
          <p:nvPr userDrawn="1"/>
        </p:nvCxnSpPr>
        <p:spPr>
          <a:xfrm>
            <a:off x="660402" y="6293875"/>
            <a:ext cx="10858500" cy="0"/>
          </a:xfrm>
          <a:prstGeom prst="line">
            <a:avLst/>
          </a:prstGeom>
          <a:ln w="22225" cap="rnd">
            <a:solidFill>
              <a:schemeClr val="accent1"/>
            </a:solidFill>
            <a:round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2" name="组合 371">
            <a:extLst>
              <a:ext uri="{FF2B5EF4-FFF2-40B4-BE49-F238E27FC236}">
                <a16:creationId xmlns:a16="http://schemas.microsoft.com/office/drawing/2014/main" id="{36CCFD2F-082B-4161-A062-FF3AD1C46378}"/>
              </a:ext>
            </a:extLst>
          </p:cNvPr>
          <p:cNvGrpSpPr/>
          <p:nvPr userDrawn="1"/>
        </p:nvGrpSpPr>
        <p:grpSpPr>
          <a:xfrm>
            <a:off x="10672871" y="250062"/>
            <a:ext cx="913767" cy="457978"/>
            <a:chOff x="1585727" y="453077"/>
            <a:chExt cx="374706" cy="187802"/>
          </a:xfrm>
          <a:solidFill>
            <a:schemeClr val="accent1"/>
          </a:solidFill>
        </p:grpSpPr>
        <p:sp>
          <p:nvSpPr>
            <p:cNvPr id="373" name="îśliďe">
              <a:extLst>
                <a:ext uri="{FF2B5EF4-FFF2-40B4-BE49-F238E27FC236}">
                  <a16:creationId xmlns:a16="http://schemas.microsoft.com/office/drawing/2014/main" id="{47FBE879-41E0-4091-8DB1-81F2B6BD351A}"/>
                </a:ext>
              </a:extLst>
            </p:cNvPr>
            <p:cNvSpPr/>
            <p:nvPr userDrawn="1"/>
          </p:nvSpPr>
          <p:spPr bwMode="auto">
            <a:xfrm>
              <a:off x="1619443" y="555306"/>
              <a:ext cx="45210" cy="67195"/>
            </a:xfrm>
            <a:custGeom>
              <a:avLst/>
              <a:gdLst>
                <a:gd name="T0" fmla="*/ 27 w 59"/>
                <a:gd name="T1" fmla="*/ 0 h 117"/>
                <a:gd name="T2" fmla="*/ 59 w 59"/>
                <a:gd name="T3" fmla="*/ 0 h 117"/>
                <a:gd name="T4" fmla="*/ 33 w 59"/>
                <a:gd name="T5" fmla="*/ 117 h 117"/>
                <a:gd name="T6" fmla="*/ 0 w 59"/>
                <a:gd name="T7" fmla="*/ 117 h 117"/>
                <a:gd name="T8" fmla="*/ 27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7" y="0"/>
                  </a:moveTo>
                  <a:lnTo>
                    <a:pt x="59" y="0"/>
                  </a:lnTo>
                  <a:lnTo>
                    <a:pt x="33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sz="1800"/>
            </a:p>
          </p:txBody>
        </p:sp>
        <p:sp>
          <p:nvSpPr>
            <p:cNvPr id="374" name="íšḻíḍé">
              <a:extLst>
                <a:ext uri="{FF2B5EF4-FFF2-40B4-BE49-F238E27FC236}">
                  <a16:creationId xmlns:a16="http://schemas.microsoft.com/office/drawing/2014/main" id="{DEF67F45-BA51-4403-B605-4F5384AE9F5B}"/>
                </a:ext>
              </a:extLst>
            </p:cNvPr>
            <p:cNvSpPr/>
            <p:nvPr userDrawn="1"/>
          </p:nvSpPr>
          <p:spPr bwMode="auto">
            <a:xfrm>
              <a:off x="1653926" y="555306"/>
              <a:ext cx="48275" cy="67195"/>
            </a:xfrm>
            <a:custGeom>
              <a:avLst/>
              <a:gdLst>
                <a:gd name="T0" fmla="*/ 27 w 63"/>
                <a:gd name="T1" fmla="*/ 0 h 117"/>
                <a:gd name="T2" fmla="*/ 63 w 63"/>
                <a:gd name="T3" fmla="*/ 0 h 117"/>
                <a:gd name="T4" fmla="*/ 36 w 63"/>
                <a:gd name="T5" fmla="*/ 117 h 117"/>
                <a:gd name="T6" fmla="*/ 0 w 63"/>
                <a:gd name="T7" fmla="*/ 117 h 117"/>
                <a:gd name="T8" fmla="*/ 27 w 63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17">
                  <a:moveTo>
                    <a:pt x="27" y="0"/>
                  </a:moveTo>
                  <a:lnTo>
                    <a:pt x="63" y="0"/>
                  </a:lnTo>
                  <a:lnTo>
                    <a:pt x="36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sz="1800"/>
            </a:p>
          </p:txBody>
        </p:sp>
        <p:sp>
          <p:nvSpPr>
            <p:cNvPr id="375" name="ïṥḻïḓé">
              <a:extLst>
                <a:ext uri="{FF2B5EF4-FFF2-40B4-BE49-F238E27FC236}">
                  <a16:creationId xmlns:a16="http://schemas.microsoft.com/office/drawing/2014/main" id="{E191F7A8-4F73-473E-9BBE-3731FD69C749}"/>
                </a:ext>
              </a:extLst>
            </p:cNvPr>
            <p:cNvSpPr/>
            <p:nvPr userDrawn="1"/>
          </p:nvSpPr>
          <p:spPr bwMode="auto">
            <a:xfrm>
              <a:off x="1646263" y="596082"/>
              <a:ext cx="19157" cy="8615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sz="1800"/>
            </a:p>
          </p:txBody>
        </p:sp>
        <p:sp>
          <p:nvSpPr>
            <p:cNvPr id="376" name="î$ḷíḋè">
              <a:extLst>
                <a:ext uri="{FF2B5EF4-FFF2-40B4-BE49-F238E27FC236}">
                  <a16:creationId xmlns:a16="http://schemas.microsoft.com/office/drawing/2014/main" id="{C8E2B8AD-3C1F-4DAD-B631-CA00B13F6756}"/>
                </a:ext>
              </a:extLst>
            </p:cNvPr>
            <p:cNvSpPr/>
            <p:nvPr userDrawn="1"/>
          </p:nvSpPr>
          <p:spPr bwMode="auto">
            <a:xfrm>
              <a:off x="1689940" y="555306"/>
              <a:ext cx="45976" cy="67195"/>
            </a:xfrm>
            <a:custGeom>
              <a:avLst/>
              <a:gdLst>
                <a:gd name="T0" fmla="*/ 25 w 60"/>
                <a:gd name="T1" fmla="*/ 0 h 117"/>
                <a:gd name="T2" fmla="*/ 60 w 60"/>
                <a:gd name="T3" fmla="*/ 0 h 117"/>
                <a:gd name="T4" fmla="*/ 34 w 60"/>
                <a:gd name="T5" fmla="*/ 117 h 117"/>
                <a:gd name="T6" fmla="*/ 0 w 60"/>
                <a:gd name="T7" fmla="*/ 117 h 117"/>
                <a:gd name="T8" fmla="*/ 25 w 60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17">
                  <a:moveTo>
                    <a:pt x="25" y="0"/>
                  </a:moveTo>
                  <a:lnTo>
                    <a:pt x="60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sz="1800"/>
            </a:p>
          </p:txBody>
        </p:sp>
        <p:sp>
          <p:nvSpPr>
            <p:cNvPr id="377" name="i$ḷiḍe">
              <a:extLst>
                <a:ext uri="{FF2B5EF4-FFF2-40B4-BE49-F238E27FC236}">
                  <a16:creationId xmlns:a16="http://schemas.microsoft.com/office/drawing/2014/main" id="{B3A3BDA3-3EEF-4BDE-84CC-616E9CA7EB60}"/>
                </a:ext>
              </a:extLst>
            </p:cNvPr>
            <p:cNvSpPr/>
            <p:nvPr userDrawn="1"/>
          </p:nvSpPr>
          <p:spPr bwMode="auto">
            <a:xfrm>
              <a:off x="1724422" y="555306"/>
              <a:ext cx="45210" cy="67195"/>
            </a:xfrm>
            <a:custGeom>
              <a:avLst/>
              <a:gdLst>
                <a:gd name="T0" fmla="*/ 25 w 59"/>
                <a:gd name="T1" fmla="*/ 0 h 117"/>
                <a:gd name="T2" fmla="*/ 59 w 59"/>
                <a:gd name="T3" fmla="*/ 0 h 117"/>
                <a:gd name="T4" fmla="*/ 34 w 59"/>
                <a:gd name="T5" fmla="*/ 117 h 117"/>
                <a:gd name="T6" fmla="*/ 0 w 59"/>
                <a:gd name="T7" fmla="*/ 117 h 117"/>
                <a:gd name="T8" fmla="*/ 25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5" y="0"/>
                  </a:moveTo>
                  <a:lnTo>
                    <a:pt x="59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sz="1800"/>
            </a:p>
          </p:txBody>
        </p:sp>
        <p:sp>
          <p:nvSpPr>
            <p:cNvPr id="378" name="ïṡļïdè">
              <a:extLst>
                <a:ext uri="{FF2B5EF4-FFF2-40B4-BE49-F238E27FC236}">
                  <a16:creationId xmlns:a16="http://schemas.microsoft.com/office/drawing/2014/main" id="{15798186-86D4-4105-BBC5-BD8D3580DD5F}"/>
                </a:ext>
              </a:extLst>
            </p:cNvPr>
            <p:cNvSpPr/>
            <p:nvPr userDrawn="1"/>
          </p:nvSpPr>
          <p:spPr bwMode="auto">
            <a:xfrm>
              <a:off x="1713695" y="613312"/>
              <a:ext cx="19157" cy="9189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sz="1800"/>
            </a:p>
          </p:txBody>
        </p:sp>
        <p:sp>
          <p:nvSpPr>
            <p:cNvPr id="379" name="íŝḻíḓê">
              <a:extLst>
                <a:ext uri="{FF2B5EF4-FFF2-40B4-BE49-F238E27FC236}">
                  <a16:creationId xmlns:a16="http://schemas.microsoft.com/office/drawing/2014/main" id="{F995A327-6B68-48B0-9C43-65191DC5B836}"/>
                </a:ext>
              </a:extLst>
            </p:cNvPr>
            <p:cNvSpPr/>
            <p:nvPr userDrawn="1"/>
          </p:nvSpPr>
          <p:spPr bwMode="auto">
            <a:xfrm>
              <a:off x="1585727" y="453077"/>
              <a:ext cx="374706" cy="187802"/>
            </a:xfrm>
            <a:custGeom>
              <a:avLst/>
              <a:gdLst>
                <a:gd name="T0" fmla="*/ 0 w 989"/>
                <a:gd name="T1" fmla="*/ 662 h 662"/>
                <a:gd name="T2" fmla="*/ 572 w 989"/>
                <a:gd name="T3" fmla="*/ 662 h 662"/>
                <a:gd name="T4" fmla="*/ 643 w 989"/>
                <a:gd name="T5" fmla="*/ 503 h 662"/>
                <a:gd name="T6" fmla="*/ 545 w 989"/>
                <a:gd name="T7" fmla="*/ 374 h 662"/>
                <a:gd name="T8" fmla="*/ 343 w 989"/>
                <a:gd name="T9" fmla="*/ 134 h 662"/>
                <a:gd name="T10" fmla="*/ 821 w 989"/>
                <a:gd name="T11" fmla="*/ 251 h 662"/>
                <a:gd name="T12" fmla="*/ 800 w 989"/>
                <a:gd name="T13" fmla="*/ 283 h 662"/>
                <a:gd name="T14" fmla="*/ 620 w 989"/>
                <a:gd name="T15" fmla="*/ 357 h 662"/>
                <a:gd name="T16" fmla="*/ 871 w 989"/>
                <a:gd name="T17" fmla="*/ 297 h 662"/>
                <a:gd name="T18" fmla="*/ 751 w 989"/>
                <a:gd name="T19" fmla="*/ 55 h 662"/>
                <a:gd name="T20" fmla="*/ 341 w 989"/>
                <a:gd name="T21" fmla="*/ 118 h 662"/>
                <a:gd name="T22" fmla="*/ 322 w 989"/>
                <a:gd name="T23" fmla="*/ 249 h 662"/>
                <a:gd name="T24" fmla="*/ 545 w 989"/>
                <a:gd name="T25" fmla="*/ 406 h 662"/>
                <a:gd name="T26" fmla="*/ 349 w 989"/>
                <a:gd name="T27" fmla="*/ 622 h 662"/>
                <a:gd name="T28" fmla="*/ 93 w 989"/>
                <a:gd name="T29" fmla="*/ 621 h 662"/>
                <a:gd name="T30" fmla="*/ 0 w 989"/>
                <a:gd name="T31" fmla="*/ 662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9" h="662">
                  <a:moveTo>
                    <a:pt x="0" y="662"/>
                  </a:moveTo>
                  <a:cubicBezTo>
                    <a:pt x="572" y="662"/>
                    <a:pt x="572" y="662"/>
                    <a:pt x="572" y="662"/>
                  </a:cubicBezTo>
                  <a:cubicBezTo>
                    <a:pt x="580" y="662"/>
                    <a:pt x="643" y="581"/>
                    <a:pt x="643" y="503"/>
                  </a:cubicBezTo>
                  <a:cubicBezTo>
                    <a:pt x="643" y="456"/>
                    <a:pt x="585" y="416"/>
                    <a:pt x="545" y="374"/>
                  </a:cubicBezTo>
                  <a:cubicBezTo>
                    <a:pt x="470" y="245"/>
                    <a:pt x="301" y="204"/>
                    <a:pt x="343" y="134"/>
                  </a:cubicBezTo>
                  <a:cubicBezTo>
                    <a:pt x="369" y="66"/>
                    <a:pt x="740" y="197"/>
                    <a:pt x="821" y="251"/>
                  </a:cubicBezTo>
                  <a:cubicBezTo>
                    <a:pt x="870" y="284"/>
                    <a:pt x="858" y="291"/>
                    <a:pt x="800" y="283"/>
                  </a:cubicBezTo>
                  <a:cubicBezTo>
                    <a:pt x="706" y="284"/>
                    <a:pt x="656" y="271"/>
                    <a:pt x="620" y="357"/>
                  </a:cubicBezTo>
                  <a:cubicBezTo>
                    <a:pt x="776" y="351"/>
                    <a:pt x="840" y="364"/>
                    <a:pt x="871" y="297"/>
                  </a:cubicBezTo>
                  <a:cubicBezTo>
                    <a:pt x="989" y="132"/>
                    <a:pt x="901" y="86"/>
                    <a:pt x="751" y="55"/>
                  </a:cubicBezTo>
                  <a:cubicBezTo>
                    <a:pt x="480" y="0"/>
                    <a:pt x="375" y="65"/>
                    <a:pt x="341" y="118"/>
                  </a:cubicBezTo>
                  <a:cubicBezTo>
                    <a:pt x="245" y="121"/>
                    <a:pt x="212" y="179"/>
                    <a:pt x="322" y="249"/>
                  </a:cubicBezTo>
                  <a:cubicBezTo>
                    <a:pt x="441" y="324"/>
                    <a:pt x="539" y="351"/>
                    <a:pt x="545" y="406"/>
                  </a:cubicBezTo>
                  <a:cubicBezTo>
                    <a:pt x="555" y="526"/>
                    <a:pt x="481" y="610"/>
                    <a:pt x="349" y="622"/>
                  </a:cubicBezTo>
                  <a:cubicBezTo>
                    <a:pt x="264" y="630"/>
                    <a:pt x="178" y="630"/>
                    <a:pt x="93" y="621"/>
                  </a:cubicBezTo>
                  <a:cubicBezTo>
                    <a:pt x="53" y="617"/>
                    <a:pt x="31" y="649"/>
                    <a:pt x="0" y="6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sz="1800"/>
            </a:p>
          </p:txBody>
        </p:sp>
        <p:sp>
          <p:nvSpPr>
            <p:cNvPr id="380" name="isľîḑê">
              <a:extLst>
                <a:ext uri="{FF2B5EF4-FFF2-40B4-BE49-F238E27FC236}">
                  <a16:creationId xmlns:a16="http://schemas.microsoft.com/office/drawing/2014/main" id="{7FDE15C2-083C-4FE6-AB27-3EFDD6B09B53}"/>
                </a:ext>
              </a:extLst>
            </p:cNvPr>
            <p:cNvSpPr/>
            <p:nvPr userDrawn="1"/>
          </p:nvSpPr>
          <p:spPr bwMode="auto">
            <a:xfrm>
              <a:off x="1827103" y="548415"/>
              <a:ext cx="53639" cy="90742"/>
            </a:xfrm>
            <a:custGeom>
              <a:avLst/>
              <a:gdLst>
                <a:gd name="T0" fmla="*/ 31 w 70"/>
                <a:gd name="T1" fmla="*/ 0 h 158"/>
                <a:gd name="T2" fmla="*/ 70 w 70"/>
                <a:gd name="T3" fmla="*/ 0 h 158"/>
                <a:gd name="T4" fmla="*/ 39 w 70"/>
                <a:gd name="T5" fmla="*/ 158 h 158"/>
                <a:gd name="T6" fmla="*/ 0 w 70"/>
                <a:gd name="T7" fmla="*/ 158 h 158"/>
                <a:gd name="T8" fmla="*/ 31 w 70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58">
                  <a:moveTo>
                    <a:pt x="31" y="0"/>
                  </a:moveTo>
                  <a:lnTo>
                    <a:pt x="70" y="0"/>
                  </a:lnTo>
                  <a:lnTo>
                    <a:pt x="39" y="158"/>
                  </a:lnTo>
                  <a:lnTo>
                    <a:pt x="0" y="158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sz="1800"/>
            </a:p>
          </p:txBody>
        </p:sp>
      </p:grpSp>
      <p:sp>
        <p:nvSpPr>
          <p:cNvPr id="381" name="椭圆 380">
            <a:extLst>
              <a:ext uri="{FF2B5EF4-FFF2-40B4-BE49-F238E27FC236}">
                <a16:creationId xmlns:a16="http://schemas.microsoft.com/office/drawing/2014/main" id="{144D9A7F-D63A-4E17-8666-772A265E3D36}"/>
              </a:ext>
            </a:extLst>
          </p:cNvPr>
          <p:cNvSpPr/>
          <p:nvPr userDrawn="1"/>
        </p:nvSpPr>
        <p:spPr>
          <a:xfrm>
            <a:off x="314693" y="151816"/>
            <a:ext cx="654471" cy="654470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382" name="文本占位符 163">
            <a:extLst>
              <a:ext uri="{FF2B5EF4-FFF2-40B4-BE49-F238E27FC236}">
                <a16:creationId xmlns:a16="http://schemas.microsoft.com/office/drawing/2014/main" id="{9199D496-78C7-4E11-BF44-861A6AC3A65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66963" y="265806"/>
            <a:ext cx="4836888" cy="4264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lang="zh-CN" altLang="en-US" b="1" dirty="0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请输入标题或观点</a:t>
            </a:r>
          </a:p>
        </p:txBody>
      </p:sp>
    </p:spTree>
    <p:extLst>
      <p:ext uri="{BB962C8B-B14F-4D97-AF65-F5344CB8AC3E}">
        <p14:creationId xmlns:p14="http://schemas.microsoft.com/office/powerpoint/2010/main" val="34935026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4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图片占位符 238">
            <a:extLst>
              <a:ext uri="{FF2B5EF4-FFF2-40B4-BE49-F238E27FC236}">
                <a16:creationId xmlns:a16="http://schemas.microsoft.com/office/drawing/2014/main" id="{8A69EB08-26F1-4505-AD10-D55783DF4CB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63600" y="1173730"/>
            <a:ext cx="5435600" cy="4510547"/>
          </a:xfrm>
          <a:custGeom>
            <a:avLst/>
            <a:gdLst>
              <a:gd name="connsiteX0" fmla="*/ 0 w 6248400"/>
              <a:gd name="connsiteY0" fmla="*/ 0 h 3873478"/>
              <a:gd name="connsiteX1" fmla="*/ 6248400 w 6248400"/>
              <a:gd name="connsiteY1" fmla="*/ 0 h 3873478"/>
              <a:gd name="connsiteX2" fmla="*/ 6248400 w 6248400"/>
              <a:gd name="connsiteY2" fmla="*/ 3873478 h 3873478"/>
              <a:gd name="connsiteX3" fmla="*/ 0 w 6248400"/>
              <a:gd name="connsiteY3" fmla="*/ 3873478 h 3873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48400" h="3873478">
                <a:moveTo>
                  <a:pt x="0" y="0"/>
                </a:moveTo>
                <a:lnTo>
                  <a:pt x="6248400" y="0"/>
                </a:lnTo>
                <a:lnTo>
                  <a:pt x="6248400" y="3873478"/>
                </a:lnTo>
                <a:lnTo>
                  <a:pt x="0" y="387347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grpSp>
        <p:nvGrpSpPr>
          <p:cNvPr id="117" name="组合 116">
            <a:extLst>
              <a:ext uri="{FF2B5EF4-FFF2-40B4-BE49-F238E27FC236}">
                <a16:creationId xmlns:a16="http://schemas.microsoft.com/office/drawing/2014/main" id="{94CC6236-61EB-4E25-9D6E-7F83126FFF38}"/>
              </a:ext>
            </a:extLst>
          </p:cNvPr>
          <p:cNvGrpSpPr/>
          <p:nvPr userDrawn="1"/>
        </p:nvGrpSpPr>
        <p:grpSpPr>
          <a:xfrm>
            <a:off x="2539884" y="1646684"/>
            <a:ext cx="7112235" cy="3564639"/>
            <a:chOff x="1585727" y="453077"/>
            <a:chExt cx="374706" cy="187802"/>
          </a:xfrm>
          <a:solidFill>
            <a:schemeClr val="bg1">
              <a:lumMod val="65000"/>
              <a:alpha val="4000"/>
            </a:schemeClr>
          </a:solidFill>
        </p:grpSpPr>
        <p:sp>
          <p:nvSpPr>
            <p:cNvPr id="118" name="îśliďe">
              <a:extLst>
                <a:ext uri="{FF2B5EF4-FFF2-40B4-BE49-F238E27FC236}">
                  <a16:creationId xmlns:a16="http://schemas.microsoft.com/office/drawing/2014/main" id="{2FC88BF3-C225-4F75-BA5E-3F2F27D2D928}"/>
                </a:ext>
              </a:extLst>
            </p:cNvPr>
            <p:cNvSpPr/>
            <p:nvPr userDrawn="1"/>
          </p:nvSpPr>
          <p:spPr bwMode="auto">
            <a:xfrm>
              <a:off x="1619443" y="555306"/>
              <a:ext cx="45210" cy="67195"/>
            </a:xfrm>
            <a:custGeom>
              <a:avLst/>
              <a:gdLst>
                <a:gd name="T0" fmla="*/ 27 w 59"/>
                <a:gd name="T1" fmla="*/ 0 h 117"/>
                <a:gd name="T2" fmla="*/ 59 w 59"/>
                <a:gd name="T3" fmla="*/ 0 h 117"/>
                <a:gd name="T4" fmla="*/ 33 w 59"/>
                <a:gd name="T5" fmla="*/ 117 h 117"/>
                <a:gd name="T6" fmla="*/ 0 w 59"/>
                <a:gd name="T7" fmla="*/ 117 h 117"/>
                <a:gd name="T8" fmla="*/ 27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7" y="0"/>
                  </a:moveTo>
                  <a:lnTo>
                    <a:pt x="59" y="0"/>
                  </a:lnTo>
                  <a:lnTo>
                    <a:pt x="33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sz="1800"/>
            </a:p>
          </p:txBody>
        </p:sp>
        <p:sp>
          <p:nvSpPr>
            <p:cNvPr id="119" name="íšḻíḍé">
              <a:extLst>
                <a:ext uri="{FF2B5EF4-FFF2-40B4-BE49-F238E27FC236}">
                  <a16:creationId xmlns:a16="http://schemas.microsoft.com/office/drawing/2014/main" id="{32BF0898-2325-4C22-A03E-D9985288D8BC}"/>
                </a:ext>
              </a:extLst>
            </p:cNvPr>
            <p:cNvSpPr/>
            <p:nvPr userDrawn="1"/>
          </p:nvSpPr>
          <p:spPr bwMode="auto">
            <a:xfrm>
              <a:off x="1653926" y="555306"/>
              <a:ext cx="48275" cy="67195"/>
            </a:xfrm>
            <a:custGeom>
              <a:avLst/>
              <a:gdLst>
                <a:gd name="T0" fmla="*/ 27 w 63"/>
                <a:gd name="T1" fmla="*/ 0 h 117"/>
                <a:gd name="T2" fmla="*/ 63 w 63"/>
                <a:gd name="T3" fmla="*/ 0 h 117"/>
                <a:gd name="T4" fmla="*/ 36 w 63"/>
                <a:gd name="T5" fmla="*/ 117 h 117"/>
                <a:gd name="T6" fmla="*/ 0 w 63"/>
                <a:gd name="T7" fmla="*/ 117 h 117"/>
                <a:gd name="T8" fmla="*/ 27 w 63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17">
                  <a:moveTo>
                    <a:pt x="27" y="0"/>
                  </a:moveTo>
                  <a:lnTo>
                    <a:pt x="63" y="0"/>
                  </a:lnTo>
                  <a:lnTo>
                    <a:pt x="36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sz="1800"/>
            </a:p>
          </p:txBody>
        </p:sp>
        <p:sp>
          <p:nvSpPr>
            <p:cNvPr id="122" name="ïṥḻïḓé">
              <a:extLst>
                <a:ext uri="{FF2B5EF4-FFF2-40B4-BE49-F238E27FC236}">
                  <a16:creationId xmlns:a16="http://schemas.microsoft.com/office/drawing/2014/main" id="{8C5428DA-2AB6-4F29-A8C2-B1055727A9A0}"/>
                </a:ext>
              </a:extLst>
            </p:cNvPr>
            <p:cNvSpPr/>
            <p:nvPr userDrawn="1"/>
          </p:nvSpPr>
          <p:spPr bwMode="auto">
            <a:xfrm>
              <a:off x="1646263" y="596082"/>
              <a:ext cx="19157" cy="8615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sz="1800"/>
            </a:p>
          </p:txBody>
        </p:sp>
        <p:sp>
          <p:nvSpPr>
            <p:cNvPr id="123" name="î$ḷíḋè">
              <a:extLst>
                <a:ext uri="{FF2B5EF4-FFF2-40B4-BE49-F238E27FC236}">
                  <a16:creationId xmlns:a16="http://schemas.microsoft.com/office/drawing/2014/main" id="{CCBEDCFE-88A0-45B9-B5DC-3F3F047E29B7}"/>
                </a:ext>
              </a:extLst>
            </p:cNvPr>
            <p:cNvSpPr/>
            <p:nvPr userDrawn="1"/>
          </p:nvSpPr>
          <p:spPr bwMode="auto">
            <a:xfrm>
              <a:off x="1689940" y="555306"/>
              <a:ext cx="45976" cy="67195"/>
            </a:xfrm>
            <a:custGeom>
              <a:avLst/>
              <a:gdLst>
                <a:gd name="T0" fmla="*/ 25 w 60"/>
                <a:gd name="T1" fmla="*/ 0 h 117"/>
                <a:gd name="T2" fmla="*/ 60 w 60"/>
                <a:gd name="T3" fmla="*/ 0 h 117"/>
                <a:gd name="T4" fmla="*/ 34 w 60"/>
                <a:gd name="T5" fmla="*/ 117 h 117"/>
                <a:gd name="T6" fmla="*/ 0 w 60"/>
                <a:gd name="T7" fmla="*/ 117 h 117"/>
                <a:gd name="T8" fmla="*/ 25 w 60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17">
                  <a:moveTo>
                    <a:pt x="25" y="0"/>
                  </a:moveTo>
                  <a:lnTo>
                    <a:pt x="60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sz="1800"/>
            </a:p>
          </p:txBody>
        </p:sp>
        <p:sp>
          <p:nvSpPr>
            <p:cNvPr id="124" name="i$ḷiḍe">
              <a:extLst>
                <a:ext uri="{FF2B5EF4-FFF2-40B4-BE49-F238E27FC236}">
                  <a16:creationId xmlns:a16="http://schemas.microsoft.com/office/drawing/2014/main" id="{D66A44B4-0D05-440A-AEBB-1EC11AFBD960}"/>
                </a:ext>
              </a:extLst>
            </p:cNvPr>
            <p:cNvSpPr/>
            <p:nvPr userDrawn="1"/>
          </p:nvSpPr>
          <p:spPr bwMode="auto">
            <a:xfrm>
              <a:off x="1724422" y="555306"/>
              <a:ext cx="45210" cy="67195"/>
            </a:xfrm>
            <a:custGeom>
              <a:avLst/>
              <a:gdLst>
                <a:gd name="T0" fmla="*/ 25 w 59"/>
                <a:gd name="T1" fmla="*/ 0 h 117"/>
                <a:gd name="T2" fmla="*/ 59 w 59"/>
                <a:gd name="T3" fmla="*/ 0 h 117"/>
                <a:gd name="T4" fmla="*/ 34 w 59"/>
                <a:gd name="T5" fmla="*/ 117 h 117"/>
                <a:gd name="T6" fmla="*/ 0 w 59"/>
                <a:gd name="T7" fmla="*/ 117 h 117"/>
                <a:gd name="T8" fmla="*/ 25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5" y="0"/>
                  </a:moveTo>
                  <a:lnTo>
                    <a:pt x="59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sz="1800"/>
            </a:p>
          </p:txBody>
        </p:sp>
        <p:sp>
          <p:nvSpPr>
            <p:cNvPr id="125" name="ïṡļïdè">
              <a:extLst>
                <a:ext uri="{FF2B5EF4-FFF2-40B4-BE49-F238E27FC236}">
                  <a16:creationId xmlns:a16="http://schemas.microsoft.com/office/drawing/2014/main" id="{070F000A-006F-4D17-BA18-F4C1004D8F7E}"/>
                </a:ext>
              </a:extLst>
            </p:cNvPr>
            <p:cNvSpPr/>
            <p:nvPr userDrawn="1"/>
          </p:nvSpPr>
          <p:spPr bwMode="auto">
            <a:xfrm>
              <a:off x="1713695" y="613312"/>
              <a:ext cx="19157" cy="9189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sz="1800"/>
            </a:p>
          </p:txBody>
        </p:sp>
        <p:sp>
          <p:nvSpPr>
            <p:cNvPr id="126" name="íŝḻíḓê">
              <a:extLst>
                <a:ext uri="{FF2B5EF4-FFF2-40B4-BE49-F238E27FC236}">
                  <a16:creationId xmlns:a16="http://schemas.microsoft.com/office/drawing/2014/main" id="{A35EE9D6-FCC0-4F48-8450-C4AA143A9525}"/>
                </a:ext>
              </a:extLst>
            </p:cNvPr>
            <p:cNvSpPr/>
            <p:nvPr userDrawn="1"/>
          </p:nvSpPr>
          <p:spPr bwMode="auto">
            <a:xfrm>
              <a:off x="1585727" y="453077"/>
              <a:ext cx="374706" cy="187802"/>
            </a:xfrm>
            <a:custGeom>
              <a:avLst/>
              <a:gdLst>
                <a:gd name="T0" fmla="*/ 0 w 989"/>
                <a:gd name="T1" fmla="*/ 662 h 662"/>
                <a:gd name="T2" fmla="*/ 572 w 989"/>
                <a:gd name="T3" fmla="*/ 662 h 662"/>
                <a:gd name="T4" fmla="*/ 643 w 989"/>
                <a:gd name="T5" fmla="*/ 503 h 662"/>
                <a:gd name="T6" fmla="*/ 545 w 989"/>
                <a:gd name="T7" fmla="*/ 374 h 662"/>
                <a:gd name="T8" fmla="*/ 343 w 989"/>
                <a:gd name="T9" fmla="*/ 134 h 662"/>
                <a:gd name="T10" fmla="*/ 821 w 989"/>
                <a:gd name="T11" fmla="*/ 251 h 662"/>
                <a:gd name="T12" fmla="*/ 800 w 989"/>
                <a:gd name="T13" fmla="*/ 283 h 662"/>
                <a:gd name="T14" fmla="*/ 620 w 989"/>
                <a:gd name="T15" fmla="*/ 357 h 662"/>
                <a:gd name="T16" fmla="*/ 871 w 989"/>
                <a:gd name="T17" fmla="*/ 297 h 662"/>
                <a:gd name="T18" fmla="*/ 751 w 989"/>
                <a:gd name="T19" fmla="*/ 55 h 662"/>
                <a:gd name="T20" fmla="*/ 341 w 989"/>
                <a:gd name="T21" fmla="*/ 118 h 662"/>
                <a:gd name="T22" fmla="*/ 322 w 989"/>
                <a:gd name="T23" fmla="*/ 249 h 662"/>
                <a:gd name="T24" fmla="*/ 545 w 989"/>
                <a:gd name="T25" fmla="*/ 406 h 662"/>
                <a:gd name="T26" fmla="*/ 349 w 989"/>
                <a:gd name="T27" fmla="*/ 622 h 662"/>
                <a:gd name="T28" fmla="*/ 93 w 989"/>
                <a:gd name="T29" fmla="*/ 621 h 662"/>
                <a:gd name="T30" fmla="*/ 0 w 989"/>
                <a:gd name="T31" fmla="*/ 662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9" h="662">
                  <a:moveTo>
                    <a:pt x="0" y="662"/>
                  </a:moveTo>
                  <a:cubicBezTo>
                    <a:pt x="572" y="662"/>
                    <a:pt x="572" y="662"/>
                    <a:pt x="572" y="662"/>
                  </a:cubicBezTo>
                  <a:cubicBezTo>
                    <a:pt x="580" y="662"/>
                    <a:pt x="643" y="581"/>
                    <a:pt x="643" y="503"/>
                  </a:cubicBezTo>
                  <a:cubicBezTo>
                    <a:pt x="643" y="456"/>
                    <a:pt x="585" y="416"/>
                    <a:pt x="545" y="374"/>
                  </a:cubicBezTo>
                  <a:cubicBezTo>
                    <a:pt x="470" y="245"/>
                    <a:pt x="301" y="204"/>
                    <a:pt x="343" y="134"/>
                  </a:cubicBezTo>
                  <a:cubicBezTo>
                    <a:pt x="369" y="66"/>
                    <a:pt x="740" y="197"/>
                    <a:pt x="821" y="251"/>
                  </a:cubicBezTo>
                  <a:cubicBezTo>
                    <a:pt x="870" y="284"/>
                    <a:pt x="858" y="291"/>
                    <a:pt x="800" y="283"/>
                  </a:cubicBezTo>
                  <a:cubicBezTo>
                    <a:pt x="706" y="284"/>
                    <a:pt x="656" y="271"/>
                    <a:pt x="620" y="357"/>
                  </a:cubicBezTo>
                  <a:cubicBezTo>
                    <a:pt x="776" y="351"/>
                    <a:pt x="840" y="364"/>
                    <a:pt x="871" y="297"/>
                  </a:cubicBezTo>
                  <a:cubicBezTo>
                    <a:pt x="989" y="132"/>
                    <a:pt x="901" y="86"/>
                    <a:pt x="751" y="55"/>
                  </a:cubicBezTo>
                  <a:cubicBezTo>
                    <a:pt x="480" y="0"/>
                    <a:pt x="375" y="65"/>
                    <a:pt x="341" y="118"/>
                  </a:cubicBezTo>
                  <a:cubicBezTo>
                    <a:pt x="245" y="121"/>
                    <a:pt x="212" y="179"/>
                    <a:pt x="322" y="249"/>
                  </a:cubicBezTo>
                  <a:cubicBezTo>
                    <a:pt x="441" y="324"/>
                    <a:pt x="539" y="351"/>
                    <a:pt x="545" y="406"/>
                  </a:cubicBezTo>
                  <a:cubicBezTo>
                    <a:pt x="555" y="526"/>
                    <a:pt x="481" y="610"/>
                    <a:pt x="349" y="622"/>
                  </a:cubicBezTo>
                  <a:cubicBezTo>
                    <a:pt x="264" y="630"/>
                    <a:pt x="178" y="630"/>
                    <a:pt x="93" y="621"/>
                  </a:cubicBezTo>
                  <a:cubicBezTo>
                    <a:pt x="53" y="617"/>
                    <a:pt x="31" y="649"/>
                    <a:pt x="0" y="6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sz="1800"/>
            </a:p>
          </p:txBody>
        </p:sp>
        <p:sp>
          <p:nvSpPr>
            <p:cNvPr id="236" name="isľîḑê">
              <a:extLst>
                <a:ext uri="{FF2B5EF4-FFF2-40B4-BE49-F238E27FC236}">
                  <a16:creationId xmlns:a16="http://schemas.microsoft.com/office/drawing/2014/main" id="{873BF608-A701-4266-A2C5-0648CD2958DB}"/>
                </a:ext>
              </a:extLst>
            </p:cNvPr>
            <p:cNvSpPr/>
            <p:nvPr userDrawn="1"/>
          </p:nvSpPr>
          <p:spPr bwMode="auto">
            <a:xfrm>
              <a:off x="1827103" y="548415"/>
              <a:ext cx="53639" cy="90742"/>
            </a:xfrm>
            <a:custGeom>
              <a:avLst/>
              <a:gdLst>
                <a:gd name="T0" fmla="*/ 31 w 70"/>
                <a:gd name="T1" fmla="*/ 0 h 158"/>
                <a:gd name="T2" fmla="*/ 70 w 70"/>
                <a:gd name="T3" fmla="*/ 0 h 158"/>
                <a:gd name="T4" fmla="*/ 39 w 70"/>
                <a:gd name="T5" fmla="*/ 158 h 158"/>
                <a:gd name="T6" fmla="*/ 0 w 70"/>
                <a:gd name="T7" fmla="*/ 158 h 158"/>
                <a:gd name="T8" fmla="*/ 31 w 70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58">
                  <a:moveTo>
                    <a:pt x="31" y="0"/>
                  </a:moveTo>
                  <a:lnTo>
                    <a:pt x="70" y="0"/>
                  </a:lnTo>
                  <a:lnTo>
                    <a:pt x="39" y="158"/>
                  </a:lnTo>
                  <a:lnTo>
                    <a:pt x="0" y="158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sz="1800"/>
            </a:p>
          </p:txBody>
        </p:sp>
      </p:grpSp>
      <p:pic>
        <p:nvPicPr>
          <p:cNvPr id="8" name="图片 7">
            <a:extLst>
              <a:ext uri="{FF2B5EF4-FFF2-40B4-BE49-F238E27FC236}">
                <a16:creationId xmlns:a16="http://schemas.microsoft.com/office/drawing/2014/main" id="{C30EFC88-2534-4FF6-BC4E-E8383901103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8" name="文本框 127">
            <a:extLst>
              <a:ext uri="{FF2B5EF4-FFF2-40B4-BE49-F238E27FC236}">
                <a16:creationId xmlns:a16="http://schemas.microsoft.com/office/drawing/2014/main" id="{10EE3BFF-E147-44D2-B228-F139B68E258E}"/>
              </a:ext>
            </a:extLst>
          </p:cNvPr>
          <p:cNvSpPr txBox="1"/>
          <p:nvPr userDrawn="1"/>
        </p:nvSpPr>
        <p:spPr>
          <a:xfrm>
            <a:off x="573314" y="6385248"/>
            <a:ext cx="2339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明德 厚学 求是 创新</a:t>
            </a:r>
          </a:p>
        </p:txBody>
      </p:sp>
      <p:sp>
        <p:nvSpPr>
          <p:cNvPr id="129" name="文本框 128">
            <a:extLst>
              <a:ext uri="{FF2B5EF4-FFF2-40B4-BE49-F238E27FC236}">
                <a16:creationId xmlns:a16="http://schemas.microsoft.com/office/drawing/2014/main" id="{0C1B83BB-3D33-445A-B3B1-442A9B00D45B}"/>
              </a:ext>
            </a:extLst>
          </p:cNvPr>
          <p:cNvSpPr txBox="1"/>
          <p:nvPr userDrawn="1"/>
        </p:nvSpPr>
        <p:spPr>
          <a:xfrm>
            <a:off x="11121347" y="6385248"/>
            <a:ext cx="7668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EE8EC21-D17E-441E-9135-CD12F4188619}" type="slidenum">
              <a:rPr lang="en-US" altLang="zh-CN" sz="14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‹#›</a:t>
            </a:fld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132" name="直接连接符 131">
            <a:extLst>
              <a:ext uri="{FF2B5EF4-FFF2-40B4-BE49-F238E27FC236}">
                <a16:creationId xmlns:a16="http://schemas.microsoft.com/office/drawing/2014/main" id="{2D117A5B-F91B-4BAC-A592-69D3219BA4A0}"/>
              </a:ext>
            </a:extLst>
          </p:cNvPr>
          <p:cNvCxnSpPr>
            <a:cxnSpLocks/>
          </p:cNvCxnSpPr>
          <p:nvPr userDrawn="1"/>
        </p:nvCxnSpPr>
        <p:spPr>
          <a:xfrm>
            <a:off x="660402" y="6293875"/>
            <a:ext cx="10858500" cy="0"/>
          </a:xfrm>
          <a:prstGeom prst="line">
            <a:avLst/>
          </a:prstGeom>
          <a:ln w="22225" cap="rnd">
            <a:solidFill>
              <a:schemeClr val="accent1"/>
            </a:solidFill>
            <a:round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3" name="组合 132">
            <a:extLst>
              <a:ext uri="{FF2B5EF4-FFF2-40B4-BE49-F238E27FC236}">
                <a16:creationId xmlns:a16="http://schemas.microsoft.com/office/drawing/2014/main" id="{D36AF436-C4BF-4695-B2E5-BCFB2C611BD7}"/>
              </a:ext>
            </a:extLst>
          </p:cNvPr>
          <p:cNvGrpSpPr/>
          <p:nvPr userDrawn="1"/>
        </p:nvGrpSpPr>
        <p:grpSpPr>
          <a:xfrm>
            <a:off x="10672871" y="250062"/>
            <a:ext cx="913767" cy="457978"/>
            <a:chOff x="1585727" y="453077"/>
            <a:chExt cx="374706" cy="187802"/>
          </a:xfrm>
          <a:solidFill>
            <a:schemeClr val="accent1"/>
          </a:solidFill>
        </p:grpSpPr>
        <p:sp>
          <p:nvSpPr>
            <p:cNvPr id="134" name="îśliďe">
              <a:extLst>
                <a:ext uri="{FF2B5EF4-FFF2-40B4-BE49-F238E27FC236}">
                  <a16:creationId xmlns:a16="http://schemas.microsoft.com/office/drawing/2014/main" id="{C93BB563-22C3-4140-B0A5-A069AE18F799}"/>
                </a:ext>
              </a:extLst>
            </p:cNvPr>
            <p:cNvSpPr/>
            <p:nvPr userDrawn="1"/>
          </p:nvSpPr>
          <p:spPr bwMode="auto">
            <a:xfrm>
              <a:off x="1619443" y="555306"/>
              <a:ext cx="45210" cy="67195"/>
            </a:xfrm>
            <a:custGeom>
              <a:avLst/>
              <a:gdLst>
                <a:gd name="T0" fmla="*/ 27 w 59"/>
                <a:gd name="T1" fmla="*/ 0 h 117"/>
                <a:gd name="T2" fmla="*/ 59 w 59"/>
                <a:gd name="T3" fmla="*/ 0 h 117"/>
                <a:gd name="T4" fmla="*/ 33 w 59"/>
                <a:gd name="T5" fmla="*/ 117 h 117"/>
                <a:gd name="T6" fmla="*/ 0 w 59"/>
                <a:gd name="T7" fmla="*/ 117 h 117"/>
                <a:gd name="T8" fmla="*/ 27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7" y="0"/>
                  </a:moveTo>
                  <a:lnTo>
                    <a:pt x="59" y="0"/>
                  </a:lnTo>
                  <a:lnTo>
                    <a:pt x="33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sz="1800"/>
            </a:p>
          </p:txBody>
        </p:sp>
        <p:sp>
          <p:nvSpPr>
            <p:cNvPr id="135" name="íšḻíḍé">
              <a:extLst>
                <a:ext uri="{FF2B5EF4-FFF2-40B4-BE49-F238E27FC236}">
                  <a16:creationId xmlns:a16="http://schemas.microsoft.com/office/drawing/2014/main" id="{6B298E3B-33C9-4CC6-A1E3-C5445B7442CF}"/>
                </a:ext>
              </a:extLst>
            </p:cNvPr>
            <p:cNvSpPr/>
            <p:nvPr userDrawn="1"/>
          </p:nvSpPr>
          <p:spPr bwMode="auto">
            <a:xfrm>
              <a:off x="1653926" y="555306"/>
              <a:ext cx="48275" cy="67195"/>
            </a:xfrm>
            <a:custGeom>
              <a:avLst/>
              <a:gdLst>
                <a:gd name="T0" fmla="*/ 27 w 63"/>
                <a:gd name="T1" fmla="*/ 0 h 117"/>
                <a:gd name="T2" fmla="*/ 63 w 63"/>
                <a:gd name="T3" fmla="*/ 0 h 117"/>
                <a:gd name="T4" fmla="*/ 36 w 63"/>
                <a:gd name="T5" fmla="*/ 117 h 117"/>
                <a:gd name="T6" fmla="*/ 0 w 63"/>
                <a:gd name="T7" fmla="*/ 117 h 117"/>
                <a:gd name="T8" fmla="*/ 27 w 63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17">
                  <a:moveTo>
                    <a:pt x="27" y="0"/>
                  </a:moveTo>
                  <a:lnTo>
                    <a:pt x="63" y="0"/>
                  </a:lnTo>
                  <a:lnTo>
                    <a:pt x="36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sz="1800"/>
            </a:p>
          </p:txBody>
        </p:sp>
        <p:sp>
          <p:nvSpPr>
            <p:cNvPr id="136" name="ïṥḻïḓé">
              <a:extLst>
                <a:ext uri="{FF2B5EF4-FFF2-40B4-BE49-F238E27FC236}">
                  <a16:creationId xmlns:a16="http://schemas.microsoft.com/office/drawing/2014/main" id="{BE56E01C-E7E7-45A0-97AB-1367015205E2}"/>
                </a:ext>
              </a:extLst>
            </p:cNvPr>
            <p:cNvSpPr/>
            <p:nvPr userDrawn="1"/>
          </p:nvSpPr>
          <p:spPr bwMode="auto">
            <a:xfrm>
              <a:off x="1646263" y="596082"/>
              <a:ext cx="19157" cy="8615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sz="1800"/>
            </a:p>
          </p:txBody>
        </p:sp>
        <p:sp>
          <p:nvSpPr>
            <p:cNvPr id="137" name="î$ḷíḋè">
              <a:extLst>
                <a:ext uri="{FF2B5EF4-FFF2-40B4-BE49-F238E27FC236}">
                  <a16:creationId xmlns:a16="http://schemas.microsoft.com/office/drawing/2014/main" id="{636A2EF1-8CC6-47B7-A5FF-CD8D7550C77F}"/>
                </a:ext>
              </a:extLst>
            </p:cNvPr>
            <p:cNvSpPr/>
            <p:nvPr userDrawn="1"/>
          </p:nvSpPr>
          <p:spPr bwMode="auto">
            <a:xfrm>
              <a:off x="1689940" y="555306"/>
              <a:ext cx="45976" cy="67195"/>
            </a:xfrm>
            <a:custGeom>
              <a:avLst/>
              <a:gdLst>
                <a:gd name="T0" fmla="*/ 25 w 60"/>
                <a:gd name="T1" fmla="*/ 0 h 117"/>
                <a:gd name="T2" fmla="*/ 60 w 60"/>
                <a:gd name="T3" fmla="*/ 0 h 117"/>
                <a:gd name="T4" fmla="*/ 34 w 60"/>
                <a:gd name="T5" fmla="*/ 117 h 117"/>
                <a:gd name="T6" fmla="*/ 0 w 60"/>
                <a:gd name="T7" fmla="*/ 117 h 117"/>
                <a:gd name="T8" fmla="*/ 25 w 60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17">
                  <a:moveTo>
                    <a:pt x="25" y="0"/>
                  </a:moveTo>
                  <a:lnTo>
                    <a:pt x="60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sz="1800"/>
            </a:p>
          </p:txBody>
        </p:sp>
        <p:sp>
          <p:nvSpPr>
            <p:cNvPr id="138" name="i$ḷiḍe">
              <a:extLst>
                <a:ext uri="{FF2B5EF4-FFF2-40B4-BE49-F238E27FC236}">
                  <a16:creationId xmlns:a16="http://schemas.microsoft.com/office/drawing/2014/main" id="{2A4C4910-7BF2-4A5C-B319-804E7E8D7CA2}"/>
                </a:ext>
              </a:extLst>
            </p:cNvPr>
            <p:cNvSpPr/>
            <p:nvPr userDrawn="1"/>
          </p:nvSpPr>
          <p:spPr bwMode="auto">
            <a:xfrm>
              <a:off x="1724422" y="555306"/>
              <a:ext cx="45210" cy="67195"/>
            </a:xfrm>
            <a:custGeom>
              <a:avLst/>
              <a:gdLst>
                <a:gd name="T0" fmla="*/ 25 w 59"/>
                <a:gd name="T1" fmla="*/ 0 h 117"/>
                <a:gd name="T2" fmla="*/ 59 w 59"/>
                <a:gd name="T3" fmla="*/ 0 h 117"/>
                <a:gd name="T4" fmla="*/ 34 w 59"/>
                <a:gd name="T5" fmla="*/ 117 h 117"/>
                <a:gd name="T6" fmla="*/ 0 w 59"/>
                <a:gd name="T7" fmla="*/ 117 h 117"/>
                <a:gd name="T8" fmla="*/ 25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5" y="0"/>
                  </a:moveTo>
                  <a:lnTo>
                    <a:pt x="59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sz="1800"/>
            </a:p>
          </p:txBody>
        </p:sp>
        <p:sp>
          <p:nvSpPr>
            <p:cNvPr id="139" name="ïṡļïdè">
              <a:extLst>
                <a:ext uri="{FF2B5EF4-FFF2-40B4-BE49-F238E27FC236}">
                  <a16:creationId xmlns:a16="http://schemas.microsoft.com/office/drawing/2014/main" id="{E0284FB4-BE8A-421E-92F2-50C4A0AD1867}"/>
                </a:ext>
              </a:extLst>
            </p:cNvPr>
            <p:cNvSpPr/>
            <p:nvPr userDrawn="1"/>
          </p:nvSpPr>
          <p:spPr bwMode="auto">
            <a:xfrm>
              <a:off x="1713695" y="613312"/>
              <a:ext cx="19157" cy="9189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sz="1800"/>
            </a:p>
          </p:txBody>
        </p:sp>
        <p:sp>
          <p:nvSpPr>
            <p:cNvPr id="140" name="íŝḻíḓê">
              <a:extLst>
                <a:ext uri="{FF2B5EF4-FFF2-40B4-BE49-F238E27FC236}">
                  <a16:creationId xmlns:a16="http://schemas.microsoft.com/office/drawing/2014/main" id="{C8C4CC9F-21A8-439B-9BA7-A3DAC8822D1C}"/>
                </a:ext>
              </a:extLst>
            </p:cNvPr>
            <p:cNvSpPr/>
            <p:nvPr userDrawn="1"/>
          </p:nvSpPr>
          <p:spPr bwMode="auto">
            <a:xfrm>
              <a:off x="1585727" y="453077"/>
              <a:ext cx="374706" cy="187802"/>
            </a:xfrm>
            <a:custGeom>
              <a:avLst/>
              <a:gdLst>
                <a:gd name="T0" fmla="*/ 0 w 989"/>
                <a:gd name="T1" fmla="*/ 662 h 662"/>
                <a:gd name="T2" fmla="*/ 572 w 989"/>
                <a:gd name="T3" fmla="*/ 662 h 662"/>
                <a:gd name="T4" fmla="*/ 643 w 989"/>
                <a:gd name="T5" fmla="*/ 503 h 662"/>
                <a:gd name="T6" fmla="*/ 545 w 989"/>
                <a:gd name="T7" fmla="*/ 374 h 662"/>
                <a:gd name="T8" fmla="*/ 343 w 989"/>
                <a:gd name="T9" fmla="*/ 134 h 662"/>
                <a:gd name="T10" fmla="*/ 821 w 989"/>
                <a:gd name="T11" fmla="*/ 251 h 662"/>
                <a:gd name="T12" fmla="*/ 800 w 989"/>
                <a:gd name="T13" fmla="*/ 283 h 662"/>
                <a:gd name="T14" fmla="*/ 620 w 989"/>
                <a:gd name="T15" fmla="*/ 357 h 662"/>
                <a:gd name="T16" fmla="*/ 871 w 989"/>
                <a:gd name="T17" fmla="*/ 297 h 662"/>
                <a:gd name="T18" fmla="*/ 751 w 989"/>
                <a:gd name="T19" fmla="*/ 55 h 662"/>
                <a:gd name="T20" fmla="*/ 341 w 989"/>
                <a:gd name="T21" fmla="*/ 118 h 662"/>
                <a:gd name="T22" fmla="*/ 322 w 989"/>
                <a:gd name="T23" fmla="*/ 249 h 662"/>
                <a:gd name="T24" fmla="*/ 545 w 989"/>
                <a:gd name="T25" fmla="*/ 406 h 662"/>
                <a:gd name="T26" fmla="*/ 349 w 989"/>
                <a:gd name="T27" fmla="*/ 622 h 662"/>
                <a:gd name="T28" fmla="*/ 93 w 989"/>
                <a:gd name="T29" fmla="*/ 621 h 662"/>
                <a:gd name="T30" fmla="*/ 0 w 989"/>
                <a:gd name="T31" fmla="*/ 662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9" h="662">
                  <a:moveTo>
                    <a:pt x="0" y="662"/>
                  </a:moveTo>
                  <a:cubicBezTo>
                    <a:pt x="572" y="662"/>
                    <a:pt x="572" y="662"/>
                    <a:pt x="572" y="662"/>
                  </a:cubicBezTo>
                  <a:cubicBezTo>
                    <a:pt x="580" y="662"/>
                    <a:pt x="643" y="581"/>
                    <a:pt x="643" y="503"/>
                  </a:cubicBezTo>
                  <a:cubicBezTo>
                    <a:pt x="643" y="456"/>
                    <a:pt x="585" y="416"/>
                    <a:pt x="545" y="374"/>
                  </a:cubicBezTo>
                  <a:cubicBezTo>
                    <a:pt x="470" y="245"/>
                    <a:pt x="301" y="204"/>
                    <a:pt x="343" y="134"/>
                  </a:cubicBezTo>
                  <a:cubicBezTo>
                    <a:pt x="369" y="66"/>
                    <a:pt x="740" y="197"/>
                    <a:pt x="821" y="251"/>
                  </a:cubicBezTo>
                  <a:cubicBezTo>
                    <a:pt x="870" y="284"/>
                    <a:pt x="858" y="291"/>
                    <a:pt x="800" y="283"/>
                  </a:cubicBezTo>
                  <a:cubicBezTo>
                    <a:pt x="706" y="284"/>
                    <a:pt x="656" y="271"/>
                    <a:pt x="620" y="357"/>
                  </a:cubicBezTo>
                  <a:cubicBezTo>
                    <a:pt x="776" y="351"/>
                    <a:pt x="840" y="364"/>
                    <a:pt x="871" y="297"/>
                  </a:cubicBezTo>
                  <a:cubicBezTo>
                    <a:pt x="989" y="132"/>
                    <a:pt x="901" y="86"/>
                    <a:pt x="751" y="55"/>
                  </a:cubicBezTo>
                  <a:cubicBezTo>
                    <a:pt x="480" y="0"/>
                    <a:pt x="375" y="65"/>
                    <a:pt x="341" y="118"/>
                  </a:cubicBezTo>
                  <a:cubicBezTo>
                    <a:pt x="245" y="121"/>
                    <a:pt x="212" y="179"/>
                    <a:pt x="322" y="249"/>
                  </a:cubicBezTo>
                  <a:cubicBezTo>
                    <a:pt x="441" y="324"/>
                    <a:pt x="539" y="351"/>
                    <a:pt x="545" y="406"/>
                  </a:cubicBezTo>
                  <a:cubicBezTo>
                    <a:pt x="555" y="526"/>
                    <a:pt x="481" y="610"/>
                    <a:pt x="349" y="622"/>
                  </a:cubicBezTo>
                  <a:cubicBezTo>
                    <a:pt x="264" y="630"/>
                    <a:pt x="178" y="630"/>
                    <a:pt x="93" y="621"/>
                  </a:cubicBezTo>
                  <a:cubicBezTo>
                    <a:pt x="53" y="617"/>
                    <a:pt x="31" y="649"/>
                    <a:pt x="0" y="6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sz="1800"/>
            </a:p>
          </p:txBody>
        </p:sp>
        <p:sp>
          <p:nvSpPr>
            <p:cNvPr id="141" name="isľîḑê">
              <a:extLst>
                <a:ext uri="{FF2B5EF4-FFF2-40B4-BE49-F238E27FC236}">
                  <a16:creationId xmlns:a16="http://schemas.microsoft.com/office/drawing/2014/main" id="{8020146A-7CA9-44FA-B3E3-A73F980F9590}"/>
                </a:ext>
              </a:extLst>
            </p:cNvPr>
            <p:cNvSpPr/>
            <p:nvPr userDrawn="1"/>
          </p:nvSpPr>
          <p:spPr bwMode="auto">
            <a:xfrm>
              <a:off x="1827103" y="548415"/>
              <a:ext cx="53639" cy="90742"/>
            </a:xfrm>
            <a:custGeom>
              <a:avLst/>
              <a:gdLst>
                <a:gd name="T0" fmla="*/ 31 w 70"/>
                <a:gd name="T1" fmla="*/ 0 h 158"/>
                <a:gd name="T2" fmla="*/ 70 w 70"/>
                <a:gd name="T3" fmla="*/ 0 h 158"/>
                <a:gd name="T4" fmla="*/ 39 w 70"/>
                <a:gd name="T5" fmla="*/ 158 h 158"/>
                <a:gd name="T6" fmla="*/ 0 w 70"/>
                <a:gd name="T7" fmla="*/ 158 h 158"/>
                <a:gd name="T8" fmla="*/ 31 w 70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58">
                  <a:moveTo>
                    <a:pt x="31" y="0"/>
                  </a:moveTo>
                  <a:lnTo>
                    <a:pt x="70" y="0"/>
                  </a:lnTo>
                  <a:lnTo>
                    <a:pt x="39" y="158"/>
                  </a:lnTo>
                  <a:lnTo>
                    <a:pt x="0" y="158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sz="1800"/>
            </a:p>
          </p:txBody>
        </p:sp>
      </p:grpSp>
      <p:sp>
        <p:nvSpPr>
          <p:cNvPr id="142" name="椭圆 141">
            <a:extLst>
              <a:ext uri="{FF2B5EF4-FFF2-40B4-BE49-F238E27FC236}">
                <a16:creationId xmlns:a16="http://schemas.microsoft.com/office/drawing/2014/main" id="{937EC4AD-3F89-4347-9718-7AAFBC136826}"/>
              </a:ext>
            </a:extLst>
          </p:cNvPr>
          <p:cNvSpPr/>
          <p:nvPr userDrawn="1"/>
        </p:nvSpPr>
        <p:spPr>
          <a:xfrm>
            <a:off x="314693" y="151816"/>
            <a:ext cx="654471" cy="654470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143" name="文本占位符 163">
            <a:extLst>
              <a:ext uri="{FF2B5EF4-FFF2-40B4-BE49-F238E27FC236}">
                <a16:creationId xmlns:a16="http://schemas.microsoft.com/office/drawing/2014/main" id="{EB308FC3-6EC9-4C6F-B2B9-1B96AF1B895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66963" y="265806"/>
            <a:ext cx="4836888" cy="4264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lang="zh-CN" altLang="en-US" b="1" dirty="0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请输入标题或观点</a:t>
            </a:r>
          </a:p>
        </p:txBody>
      </p:sp>
    </p:spTree>
    <p:extLst>
      <p:ext uri="{BB962C8B-B14F-4D97-AF65-F5344CB8AC3E}">
        <p14:creationId xmlns:p14="http://schemas.microsoft.com/office/powerpoint/2010/main" val="113991758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内容页4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图片占位符 238">
            <a:extLst>
              <a:ext uri="{FF2B5EF4-FFF2-40B4-BE49-F238E27FC236}">
                <a16:creationId xmlns:a16="http://schemas.microsoft.com/office/drawing/2014/main" id="{8A69EB08-26F1-4505-AD10-D55783DF4CB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74813" y="1174568"/>
            <a:ext cx="9842379" cy="2138192"/>
          </a:xfrm>
          <a:custGeom>
            <a:avLst/>
            <a:gdLst>
              <a:gd name="connsiteX0" fmla="*/ 0 w 6248400"/>
              <a:gd name="connsiteY0" fmla="*/ 0 h 3873478"/>
              <a:gd name="connsiteX1" fmla="*/ 6248400 w 6248400"/>
              <a:gd name="connsiteY1" fmla="*/ 0 h 3873478"/>
              <a:gd name="connsiteX2" fmla="*/ 6248400 w 6248400"/>
              <a:gd name="connsiteY2" fmla="*/ 3873478 h 3873478"/>
              <a:gd name="connsiteX3" fmla="*/ 0 w 6248400"/>
              <a:gd name="connsiteY3" fmla="*/ 3873478 h 3873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48400" h="3873478">
                <a:moveTo>
                  <a:pt x="0" y="0"/>
                </a:moveTo>
                <a:lnTo>
                  <a:pt x="6248400" y="0"/>
                </a:lnTo>
                <a:lnTo>
                  <a:pt x="6248400" y="3873478"/>
                </a:lnTo>
                <a:lnTo>
                  <a:pt x="0" y="387347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grpSp>
        <p:nvGrpSpPr>
          <p:cNvPr id="117" name="组合 116">
            <a:extLst>
              <a:ext uri="{FF2B5EF4-FFF2-40B4-BE49-F238E27FC236}">
                <a16:creationId xmlns:a16="http://schemas.microsoft.com/office/drawing/2014/main" id="{94CC6236-61EB-4E25-9D6E-7F83126FFF38}"/>
              </a:ext>
            </a:extLst>
          </p:cNvPr>
          <p:cNvGrpSpPr/>
          <p:nvPr userDrawn="1"/>
        </p:nvGrpSpPr>
        <p:grpSpPr>
          <a:xfrm>
            <a:off x="2539884" y="1646684"/>
            <a:ext cx="7112235" cy="3564639"/>
            <a:chOff x="1585727" y="453077"/>
            <a:chExt cx="374706" cy="187802"/>
          </a:xfrm>
          <a:solidFill>
            <a:schemeClr val="bg1">
              <a:lumMod val="65000"/>
              <a:alpha val="4000"/>
            </a:schemeClr>
          </a:solidFill>
        </p:grpSpPr>
        <p:sp>
          <p:nvSpPr>
            <p:cNvPr id="118" name="îśliďe">
              <a:extLst>
                <a:ext uri="{FF2B5EF4-FFF2-40B4-BE49-F238E27FC236}">
                  <a16:creationId xmlns:a16="http://schemas.microsoft.com/office/drawing/2014/main" id="{2FC88BF3-C225-4F75-BA5E-3F2F27D2D928}"/>
                </a:ext>
              </a:extLst>
            </p:cNvPr>
            <p:cNvSpPr/>
            <p:nvPr userDrawn="1"/>
          </p:nvSpPr>
          <p:spPr bwMode="auto">
            <a:xfrm>
              <a:off x="1619443" y="555306"/>
              <a:ext cx="45210" cy="67195"/>
            </a:xfrm>
            <a:custGeom>
              <a:avLst/>
              <a:gdLst>
                <a:gd name="T0" fmla="*/ 27 w 59"/>
                <a:gd name="T1" fmla="*/ 0 h 117"/>
                <a:gd name="T2" fmla="*/ 59 w 59"/>
                <a:gd name="T3" fmla="*/ 0 h 117"/>
                <a:gd name="T4" fmla="*/ 33 w 59"/>
                <a:gd name="T5" fmla="*/ 117 h 117"/>
                <a:gd name="T6" fmla="*/ 0 w 59"/>
                <a:gd name="T7" fmla="*/ 117 h 117"/>
                <a:gd name="T8" fmla="*/ 27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7" y="0"/>
                  </a:moveTo>
                  <a:lnTo>
                    <a:pt x="59" y="0"/>
                  </a:lnTo>
                  <a:lnTo>
                    <a:pt x="33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sz="1800"/>
            </a:p>
          </p:txBody>
        </p:sp>
        <p:sp>
          <p:nvSpPr>
            <p:cNvPr id="119" name="íšḻíḍé">
              <a:extLst>
                <a:ext uri="{FF2B5EF4-FFF2-40B4-BE49-F238E27FC236}">
                  <a16:creationId xmlns:a16="http://schemas.microsoft.com/office/drawing/2014/main" id="{32BF0898-2325-4C22-A03E-D9985288D8BC}"/>
                </a:ext>
              </a:extLst>
            </p:cNvPr>
            <p:cNvSpPr/>
            <p:nvPr userDrawn="1"/>
          </p:nvSpPr>
          <p:spPr bwMode="auto">
            <a:xfrm>
              <a:off x="1653926" y="555306"/>
              <a:ext cx="48275" cy="67195"/>
            </a:xfrm>
            <a:custGeom>
              <a:avLst/>
              <a:gdLst>
                <a:gd name="T0" fmla="*/ 27 w 63"/>
                <a:gd name="T1" fmla="*/ 0 h 117"/>
                <a:gd name="T2" fmla="*/ 63 w 63"/>
                <a:gd name="T3" fmla="*/ 0 h 117"/>
                <a:gd name="T4" fmla="*/ 36 w 63"/>
                <a:gd name="T5" fmla="*/ 117 h 117"/>
                <a:gd name="T6" fmla="*/ 0 w 63"/>
                <a:gd name="T7" fmla="*/ 117 h 117"/>
                <a:gd name="T8" fmla="*/ 27 w 63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17">
                  <a:moveTo>
                    <a:pt x="27" y="0"/>
                  </a:moveTo>
                  <a:lnTo>
                    <a:pt x="63" y="0"/>
                  </a:lnTo>
                  <a:lnTo>
                    <a:pt x="36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sz="1800"/>
            </a:p>
          </p:txBody>
        </p:sp>
        <p:sp>
          <p:nvSpPr>
            <p:cNvPr id="122" name="ïṥḻïḓé">
              <a:extLst>
                <a:ext uri="{FF2B5EF4-FFF2-40B4-BE49-F238E27FC236}">
                  <a16:creationId xmlns:a16="http://schemas.microsoft.com/office/drawing/2014/main" id="{8C5428DA-2AB6-4F29-A8C2-B1055727A9A0}"/>
                </a:ext>
              </a:extLst>
            </p:cNvPr>
            <p:cNvSpPr/>
            <p:nvPr userDrawn="1"/>
          </p:nvSpPr>
          <p:spPr bwMode="auto">
            <a:xfrm>
              <a:off x="1646263" y="596082"/>
              <a:ext cx="19157" cy="8615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sz="1800"/>
            </a:p>
          </p:txBody>
        </p:sp>
        <p:sp>
          <p:nvSpPr>
            <p:cNvPr id="123" name="î$ḷíḋè">
              <a:extLst>
                <a:ext uri="{FF2B5EF4-FFF2-40B4-BE49-F238E27FC236}">
                  <a16:creationId xmlns:a16="http://schemas.microsoft.com/office/drawing/2014/main" id="{CCBEDCFE-88A0-45B9-B5DC-3F3F047E29B7}"/>
                </a:ext>
              </a:extLst>
            </p:cNvPr>
            <p:cNvSpPr/>
            <p:nvPr userDrawn="1"/>
          </p:nvSpPr>
          <p:spPr bwMode="auto">
            <a:xfrm>
              <a:off x="1689940" y="555306"/>
              <a:ext cx="45976" cy="67195"/>
            </a:xfrm>
            <a:custGeom>
              <a:avLst/>
              <a:gdLst>
                <a:gd name="T0" fmla="*/ 25 w 60"/>
                <a:gd name="T1" fmla="*/ 0 h 117"/>
                <a:gd name="T2" fmla="*/ 60 w 60"/>
                <a:gd name="T3" fmla="*/ 0 h 117"/>
                <a:gd name="T4" fmla="*/ 34 w 60"/>
                <a:gd name="T5" fmla="*/ 117 h 117"/>
                <a:gd name="T6" fmla="*/ 0 w 60"/>
                <a:gd name="T7" fmla="*/ 117 h 117"/>
                <a:gd name="T8" fmla="*/ 25 w 60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17">
                  <a:moveTo>
                    <a:pt x="25" y="0"/>
                  </a:moveTo>
                  <a:lnTo>
                    <a:pt x="60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sz="1800"/>
            </a:p>
          </p:txBody>
        </p:sp>
        <p:sp>
          <p:nvSpPr>
            <p:cNvPr id="124" name="i$ḷiḍe">
              <a:extLst>
                <a:ext uri="{FF2B5EF4-FFF2-40B4-BE49-F238E27FC236}">
                  <a16:creationId xmlns:a16="http://schemas.microsoft.com/office/drawing/2014/main" id="{D66A44B4-0D05-440A-AEBB-1EC11AFBD960}"/>
                </a:ext>
              </a:extLst>
            </p:cNvPr>
            <p:cNvSpPr/>
            <p:nvPr userDrawn="1"/>
          </p:nvSpPr>
          <p:spPr bwMode="auto">
            <a:xfrm>
              <a:off x="1724422" y="555306"/>
              <a:ext cx="45210" cy="67195"/>
            </a:xfrm>
            <a:custGeom>
              <a:avLst/>
              <a:gdLst>
                <a:gd name="T0" fmla="*/ 25 w 59"/>
                <a:gd name="T1" fmla="*/ 0 h 117"/>
                <a:gd name="T2" fmla="*/ 59 w 59"/>
                <a:gd name="T3" fmla="*/ 0 h 117"/>
                <a:gd name="T4" fmla="*/ 34 w 59"/>
                <a:gd name="T5" fmla="*/ 117 h 117"/>
                <a:gd name="T6" fmla="*/ 0 w 59"/>
                <a:gd name="T7" fmla="*/ 117 h 117"/>
                <a:gd name="T8" fmla="*/ 25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5" y="0"/>
                  </a:moveTo>
                  <a:lnTo>
                    <a:pt x="59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sz="1800"/>
            </a:p>
          </p:txBody>
        </p:sp>
        <p:sp>
          <p:nvSpPr>
            <p:cNvPr id="125" name="ïṡļïdè">
              <a:extLst>
                <a:ext uri="{FF2B5EF4-FFF2-40B4-BE49-F238E27FC236}">
                  <a16:creationId xmlns:a16="http://schemas.microsoft.com/office/drawing/2014/main" id="{070F000A-006F-4D17-BA18-F4C1004D8F7E}"/>
                </a:ext>
              </a:extLst>
            </p:cNvPr>
            <p:cNvSpPr/>
            <p:nvPr userDrawn="1"/>
          </p:nvSpPr>
          <p:spPr bwMode="auto">
            <a:xfrm>
              <a:off x="1713695" y="613312"/>
              <a:ext cx="19157" cy="9189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sz="1800"/>
            </a:p>
          </p:txBody>
        </p:sp>
        <p:sp>
          <p:nvSpPr>
            <p:cNvPr id="126" name="íŝḻíḓê">
              <a:extLst>
                <a:ext uri="{FF2B5EF4-FFF2-40B4-BE49-F238E27FC236}">
                  <a16:creationId xmlns:a16="http://schemas.microsoft.com/office/drawing/2014/main" id="{A35EE9D6-FCC0-4F48-8450-C4AA143A9525}"/>
                </a:ext>
              </a:extLst>
            </p:cNvPr>
            <p:cNvSpPr/>
            <p:nvPr userDrawn="1"/>
          </p:nvSpPr>
          <p:spPr bwMode="auto">
            <a:xfrm>
              <a:off x="1585727" y="453077"/>
              <a:ext cx="374706" cy="187802"/>
            </a:xfrm>
            <a:custGeom>
              <a:avLst/>
              <a:gdLst>
                <a:gd name="T0" fmla="*/ 0 w 989"/>
                <a:gd name="T1" fmla="*/ 662 h 662"/>
                <a:gd name="T2" fmla="*/ 572 w 989"/>
                <a:gd name="T3" fmla="*/ 662 h 662"/>
                <a:gd name="T4" fmla="*/ 643 w 989"/>
                <a:gd name="T5" fmla="*/ 503 h 662"/>
                <a:gd name="T6" fmla="*/ 545 w 989"/>
                <a:gd name="T7" fmla="*/ 374 h 662"/>
                <a:gd name="T8" fmla="*/ 343 w 989"/>
                <a:gd name="T9" fmla="*/ 134 h 662"/>
                <a:gd name="T10" fmla="*/ 821 w 989"/>
                <a:gd name="T11" fmla="*/ 251 h 662"/>
                <a:gd name="T12" fmla="*/ 800 w 989"/>
                <a:gd name="T13" fmla="*/ 283 h 662"/>
                <a:gd name="T14" fmla="*/ 620 w 989"/>
                <a:gd name="T15" fmla="*/ 357 h 662"/>
                <a:gd name="T16" fmla="*/ 871 w 989"/>
                <a:gd name="T17" fmla="*/ 297 h 662"/>
                <a:gd name="T18" fmla="*/ 751 w 989"/>
                <a:gd name="T19" fmla="*/ 55 h 662"/>
                <a:gd name="T20" fmla="*/ 341 w 989"/>
                <a:gd name="T21" fmla="*/ 118 h 662"/>
                <a:gd name="T22" fmla="*/ 322 w 989"/>
                <a:gd name="T23" fmla="*/ 249 h 662"/>
                <a:gd name="T24" fmla="*/ 545 w 989"/>
                <a:gd name="T25" fmla="*/ 406 h 662"/>
                <a:gd name="T26" fmla="*/ 349 w 989"/>
                <a:gd name="T27" fmla="*/ 622 h 662"/>
                <a:gd name="T28" fmla="*/ 93 w 989"/>
                <a:gd name="T29" fmla="*/ 621 h 662"/>
                <a:gd name="T30" fmla="*/ 0 w 989"/>
                <a:gd name="T31" fmla="*/ 662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9" h="662">
                  <a:moveTo>
                    <a:pt x="0" y="662"/>
                  </a:moveTo>
                  <a:cubicBezTo>
                    <a:pt x="572" y="662"/>
                    <a:pt x="572" y="662"/>
                    <a:pt x="572" y="662"/>
                  </a:cubicBezTo>
                  <a:cubicBezTo>
                    <a:pt x="580" y="662"/>
                    <a:pt x="643" y="581"/>
                    <a:pt x="643" y="503"/>
                  </a:cubicBezTo>
                  <a:cubicBezTo>
                    <a:pt x="643" y="456"/>
                    <a:pt x="585" y="416"/>
                    <a:pt x="545" y="374"/>
                  </a:cubicBezTo>
                  <a:cubicBezTo>
                    <a:pt x="470" y="245"/>
                    <a:pt x="301" y="204"/>
                    <a:pt x="343" y="134"/>
                  </a:cubicBezTo>
                  <a:cubicBezTo>
                    <a:pt x="369" y="66"/>
                    <a:pt x="740" y="197"/>
                    <a:pt x="821" y="251"/>
                  </a:cubicBezTo>
                  <a:cubicBezTo>
                    <a:pt x="870" y="284"/>
                    <a:pt x="858" y="291"/>
                    <a:pt x="800" y="283"/>
                  </a:cubicBezTo>
                  <a:cubicBezTo>
                    <a:pt x="706" y="284"/>
                    <a:pt x="656" y="271"/>
                    <a:pt x="620" y="357"/>
                  </a:cubicBezTo>
                  <a:cubicBezTo>
                    <a:pt x="776" y="351"/>
                    <a:pt x="840" y="364"/>
                    <a:pt x="871" y="297"/>
                  </a:cubicBezTo>
                  <a:cubicBezTo>
                    <a:pt x="989" y="132"/>
                    <a:pt x="901" y="86"/>
                    <a:pt x="751" y="55"/>
                  </a:cubicBezTo>
                  <a:cubicBezTo>
                    <a:pt x="480" y="0"/>
                    <a:pt x="375" y="65"/>
                    <a:pt x="341" y="118"/>
                  </a:cubicBezTo>
                  <a:cubicBezTo>
                    <a:pt x="245" y="121"/>
                    <a:pt x="212" y="179"/>
                    <a:pt x="322" y="249"/>
                  </a:cubicBezTo>
                  <a:cubicBezTo>
                    <a:pt x="441" y="324"/>
                    <a:pt x="539" y="351"/>
                    <a:pt x="545" y="406"/>
                  </a:cubicBezTo>
                  <a:cubicBezTo>
                    <a:pt x="555" y="526"/>
                    <a:pt x="481" y="610"/>
                    <a:pt x="349" y="622"/>
                  </a:cubicBezTo>
                  <a:cubicBezTo>
                    <a:pt x="264" y="630"/>
                    <a:pt x="178" y="630"/>
                    <a:pt x="93" y="621"/>
                  </a:cubicBezTo>
                  <a:cubicBezTo>
                    <a:pt x="53" y="617"/>
                    <a:pt x="31" y="649"/>
                    <a:pt x="0" y="6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sz="1800"/>
            </a:p>
          </p:txBody>
        </p:sp>
        <p:sp>
          <p:nvSpPr>
            <p:cNvPr id="236" name="isľîḑê">
              <a:extLst>
                <a:ext uri="{FF2B5EF4-FFF2-40B4-BE49-F238E27FC236}">
                  <a16:creationId xmlns:a16="http://schemas.microsoft.com/office/drawing/2014/main" id="{873BF608-A701-4266-A2C5-0648CD2958DB}"/>
                </a:ext>
              </a:extLst>
            </p:cNvPr>
            <p:cNvSpPr/>
            <p:nvPr userDrawn="1"/>
          </p:nvSpPr>
          <p:spPr bwMode="auto">
            <a:xfrm>
              <a:off x="1827103" y="548415"/>
              <a:ext cx="53639" cy="90742"/>
            </a:xfrm>
            <a:custGeom>
              <a:avLst/>
              <a:gdLst>
                <a:gd name="T0" fmla="*/ 31 w 70"/>
                <a:gd name="T1" fmla="*/ 0 h 158"/>
                <a:gd name="T2" fmla="*/ 70 w 70"/>
                <a:gd name="T3" fmla="*/ 0 h 158"/>
                <a:gd name="T4" fmla="*/ 39 w 70"/>
                <a:gd name="T5" fmla="*/ 158 h 158"/>
                <a:gd name="T6" fmla="*/ 0 w 70"/>
                <a:gd name="T7" fmla="*/ 158 h 158"/>
                <a:gd name="T8" fmla="*/ 31 w 70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58">
                  <a:moveTo>
                    <a:pt x="31" y="0"/>
                  </a:moveTo>
                  <a:lnTo>
                    <a:pt x="70" y="0"/>
                  </a:lnTo>
                  <a:lnTo>
                    <a:pt x="39" y="158"/>
                  </a:lnTo>
                  <a:lnTo>
                    <a:pt x="0" y="158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sz="1800"/>
            </a:p>
          </p:txBody>
        </p:sp>
      </p:grpSp>
      <p:pic>
        <p:nvPicPr>
          <p:cNvPr id="8" name="图片 7">
            <a:extLst>
              <a:ext uri="{FF2B5EF4-FFF2-40B4-BE49-F238E27FC236}">
                <a16:creationId xmlns:a16="http://schemas.microsoft.com/office/drawing/2014/main" id="{C30EFC88-2534-4FF6-BC4E-E8383901103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8" name="文本框 127">
            <a:extLst>
              <a:ext uri="{FF2B5EF4-FFF2-40B4-BE49-F238E27FC236}">
                <a16:creationId xmlns:a16="http://schemas.microsoft.com/office/drawing/2014/main" id="{10EE3BFF-E147-44D2-B228-F139B68E258E}"/>
              </a:ext>
            </a:extLst>
          </p:cNvPr>
          <p:cNvSpPr txBox="1"/>
          <p:nvPr userDrawn="1"/>
        </p:nvSpPr>
        <p:spPr>
          <a:xfrm>
            <a:off x="573314" y="6385248"/>
            <a:ext cx="2339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明德 厚学 求是 创新</a:t>
            </a:r>
          </a:p>
        </p:txBody>
      </p:sp>
      <p:sp>
        <p:nvSpPr>
          <p:cNvPr id="129" name="文本框 128">
            <a:extLst>
              <a:ext uri="{FF2B5EF4-FFF2-40B4-BE49-F238E27FC236}">
                <a16:creationId xmlns:a16="http://schemas.microsoft.com/office/drawing/2014/main" id="{0C1B83BB-3D33-445A-B3B1-442A9B00D45B}"/>
              </a:ext>
            </a:extLst>
          </p:cNvPr>
          <p:cNvSpPr txBox="1"/>
          <p:nvPr userDrawn="1"/>
        </p:nvSpPr>
        <p:spPr>
          <a:xfrm>
            <a:off x="11121347" y="6385248"/>
            <a:ext cx="7668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BFD2A84C-BF04-4FD5-82A0-98EBE7DB08E2}" type="slidenum">
              <a:rPr lang="zh-CN" altLang="en-US" sz="14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‹#›</a:t>
            </a:fld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132" name="直接连接符 131">
            <a:extLst>
              <a:ext uri="{FF2B5EF4-FFF2-40B4-BE49-F238E27FC236}">
                <a16:creationId xmlns:a16="http://schemas.microsoft.com/office/drawing/2014/main" id="{2D117A5B-F91B-4BAC-A592-69D3219BA4A0}"/>
              </a:ext>
            </a:extLst>
          </p:cNvPr>
          <p:cNvCxnSpPr>
            <a:cxnSpLocks/>
          </p:cNvCxnSpPr>
          <p:nvPr userDrawn="1"/>
        </p:nvCxnSpPr>
        <p:spPr>
          <a:xfrm>
            <a:off x="660402" y="6293875"/>
            <a:ext cx="10858500" cy="0"/>
          </a:xfrm>
          <a:prstGeom prst="line">
            <a:avLst/>
          </a:prstGeom>
          <a:ln w="22225" cap="rnd">
            <a:solidFill>
              <a:schemeClr val="accent1"/>
            </a:solidFill>
            <a:round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3" name="组合 132">
            <a:extLst>
              <a:ext uri="{FF2B5EF4-FFF2-40B4-BE49-F238E27FC236}">
                <a16:creationId xmlns:a16="http://schemas.microsoft.com/office/drawing/2014/main" id="{D36AF436-C4BF-4695-B2E5-BCFB2C611BD7}"/>
              </a:ext>
            </a:extLst>
          </p:cNvPr>
          <p:cNvGrpSpPr/>
          <p:nvPr userDrawn="1"/>
        </p:nvGrpSpPr>
        <p:grpSpPr>
          <a:xfrm>
            <a:off x="10672871" y="250062"/>
            <a:ext cx="913767" cy="457978"/>
            <a:chOff x="1585727" y="453077"/>
            <a:chExt cx="374706" cy="187802"/>
          </a:xfrm>
          <a:solidFill>
            <a:schemeClr val="accent1"/>
          </a:solidFill>
        </p:grpSpPr>
        <p:sp>
          <p:nvSpPr>
            <p:cNvPr id="134" name="îśliďe">
              <a:extLst>
                <a:ext uri="{FF2B5EF4-FFF2-40B4-BE49-F238E27FC236}">
                  <a16:creationId xmlns:a16="http://schemas.microsoft.com/office/drawing/2014/main" id="{C93BB563-22C3-4140-B0A5-A069AE18F799}"/>
                </a:ext>
              </a:extLst>
            </p:cNvPr>
            <p:cNvSpPr/>
            <p:nvPr userDrawn="1"/>
          </p:nvSpPr>
          <p:spPr bwMode="auto">
            <a:xfrm>
              <a:off x="1619443" y="555306"/>
              <a:ext cx="45210" cy="67195"/>
            </a:xfrm>
            <a:custGeom>
              <a:avLst/>
              <a:gdLst>
                <a:gd name="T0" fmla="*/ 27 w 59"/>
                <a:gd name="T1" fmla="*/ 0 h 117"/>
                <a:gd name="T2" fmla="*/ 59 w 59"/>
                <a:gd name="T3" fmla="*/ 0 h 117"/>
                <a:gd name="T4" fmla="*/ 33 w 59"/>
                <a:gd name="T5" fmla="*/ 117 h 117"/>
                <a:gd name="T6" fmla="*/ 0 w 59"/>
                <a:gd name="T7" fmla="*/ 117 h 117"/>
                <a:gd name="T8" fmla="*/ 27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7" y="0"/>
                  </a:moveTo>
                  <a:lnTo>
                    <a:pt x="59" y="0"/>
                  </a:lnTo>
                  <a:lnTo>
                    <a:pt x="33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sz="1800"/>
            </a:p>
          </p:txBody>
        </p:sp>
        <p:sp>
          <p:nvSpPr>
            <p:cNvPr id="135" name="íšḻíḍé">
              <a:extLst>
                <a:ext uri="{FF2B5EF4-FFF2-40B4-BE49-F238E27FC236}">
                  <a16:creationId xmlns:a16="http://schemas.microsoft.com/office/drawing/2014/main" id="{6B298E3B-33C9-4CC6-A1E3-C5445B7442CF}"/>
                </a:ext>
              </a:extLst>
            </p:cNvPr>
            <p:cNvSpPr/>
            <p:nvPr userDrawn="1"/>
          </p:nvSpPr>
          <p:spPr bwMode="auto">
            <a:xfrm>
              <a:off x="1653926" y="555306"/>
              <a:ext cx="48275" cy="67195"/>
            </a:xfrm>
            <a:custGeom>
              <a:avLst/>
              <a:gdLst>
                <a:gd name="T0" fmla="*/ 27 w 63"/>
                <a:gd name="T1" fmla="*/ 0 h 117"/>
                <a:gd name="T2" fmla="*/ 63 w 63"/>
                <a:gd name="T3" fmla="*/ 0 h 117"/>
                <a:gd name="T4" fmla="*/ 36 w 63"/>
                <a:gd name="T5" fmla="*/ 117 h 117"/>
                <a:gd name="T6" fmla="*/ 0 w 63"/>
                <a:gd name="T7" fmla="*/ 117 h 117"/>
                <a:gd name="T8" fmla="*/ 27 w 63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17">
                  <a:moveTo>
                    <a:pt x="27" y="0"/>
                  </a:moveTo>
                  <a:lnTo>
                    <a:pt x="63" y="0"/>
                  </a:lnTo>
                  <a:lnTo>
                    <a:pt x="36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sz="1800"/>
            </a:p>
          </p:txBody>
        </p:sp>
        <p:sp>
          <p:nvSpPr>
            <p:cNvPr id="136" name="ïṥḻïḓé">
              <a:extLst>
                <a:ext uri="{FF2B5EF4-FFF2-40B4-BE49-F238E27FC236}">
                  <a16:creationId xmlns:a16="http://schemas.microsoft.com/office/drawing/2014/main" id="{BE56E01C-E7E7-45A0-97AB-1367015205E2}"/>
                </a:ext>
              </a:extLst>
            </p:cNvPr>
            <p:cNvSpPr/>
            <p:nvPr userDrawn="1"/>
          </p:nvSpPr>
          <p:spPr bwMode="auto">
            <a:xfrm>
              <a:off x="1646263" y="596082"/>
              <a:ext cx="19157" cy="8615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sz="1800"/>
            </a:p>
          </p:txBody>
        </p:sp>
        <p:sp>
          <p:nvSpPr>
            <p:cNvPr id="137" name="î$ḷíḋè">
              <a:extLst>
                <a:ext uri="{FF2B5EF4-FFF2-40B4-BE49-F238E27FC236}">
                  <a16:creationId xmlns:a16="http://schemas.microsoft.com/office/drawing/2014/main" id="{636A2EF1-8CC6-47B7-A5FF-CD8D7550C77F}"/>
                </a:ext>
              </a:extLst>
            </p:cNvPr>
            <p:cNvSpPr/>
            <p:nvPr userDrawn="1"/>
          </p:nvSpPr>
          <p:spPr bwMode="auto">
            <a:xfrm>
              <a:off x="1689940" y="555306"/>
              <a:ext cx="45976" cy="67195"/>
            </a:xfrm>
            <a:custGeom>
              <a:avLst/>
              <a:gdLst>
                <a:gd name="T0" fmla="*/ 25 w 60"/>
                <a:gd name="T1" fmla="*/ 0 h 117"/>
                <a:gd name="T2" fmla="*/ 60 w 60"/>
                <a:gd name="T3" fmla="*/ 0 h 117"/>
                <a:gd name="T4" fmla="*/ 34 w 60"/>
                <a:gd name="T5" fmla="*/ 117 h 117"/>
                <a:gd name="T6" fmla="*/ 0 w 60"/>
                <a:gd name="T7" fmla="*/ 117 h 117"/>
                <a:gd name="T8" fmla="*/ 25 w 60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17">
                  <a:moveTo>
                    <a:pt x="25" y="0"/>
                  </a:moveTo>
                  <a:lnTo>
                    <a:pt x="60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sz="1800"/>
            </a:p>
          </p:txBody>
        </p:sp>
        <p:sp>
          <p:nvSpPr>
            <p:cNvPr id="138" name="i$ḷiḍe">
              <a:extLst>
                <a:ext uri="{FF2B5EF4-FFF2-40B4-BE49-F238E27FC236}">
                  <a16:creationId xmlns:a16="http://schemas.microsoft.com/office/drawing/2014/main" id="{2A4C4910-7BF2-4A5C-B319-804E7E8D7CA2}"/>
                </a:ext>
              </a:extLst>
            </p:cNvPr>
            <p:cNvSpPr/>
            <p:nvPr userDrawn="1"/>
          </p:nvSpPr>
          <p:spPr bwMode="auto">
            <a:xfrm>
              <a:off x="1724422" y="555306"/>
              <a:ext cx="45210" cy="67195"/>
            </a:xfrm>
            <a:custGeom>
              <a:avLst/>
              <a:gdLst>
                <a:gd name="T0" fmla="*/ 25 w 59"/>
                <a:gd name="T1" fmla="*/ 0 h 117"/>
                <a:gd name="T2" fmla="*/ 59 w 59"/>
                <a:gd name="T3" fmla="*/ 0 h 117"/>
                <a:gd name="T4" fmla="*/ 34 w 59"/>
                <a:gd name="T5" fmla="*/ 117 h 117"/>
                <a:gd name="T6" fmla="*/ 0 w 59"/>
                <a:gd name="T7" fmla="*/ 117 h 117"/>
                <a:gd name="T8" fmla="*/ 25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5" y="0"/>
                  </a:moveTo>
                  <a:lnTo>
                    <a:pt x="59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sz="1800"/>
            </a:p>
          </p:txBody>
        </p:sp>
        <p:sp>
          <p:nvSpPr>
            <p:cNvPr id="139" name="ïṡļïdè">
              <a:extLst>
                <a:ext uri="{FF2B5EF4-FFF2-40B4-BE49-F238E27FC236}">
                  <a16:creationId xmlns:a16="http://schemas.microsoft.com/office/drawing/2014/main" id="{E0284FB4-BE8A-421E-92F2-50C4A0AD1867}"/>
                </a:ext>
              </a:extLst>
            </p:cNvPr>
            <p:cNvSpPr/>
            <p:nvPr userDrawn="1"/>
          </p:nvSpPr>
          <p:spPr bwMode="auto">
            <a:xfrm>
              <a:off x="1713695" y="613312"/>
              <a:ext cx="19157" cy="9189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sz="1800"/>
            </a:p>
          </p:txBody>
        </p:sp>
        <p:sp>
          <p:nvSpPr>
            <p:cNvPr id="140" name="íŝḻíḓê">
              <a:extLst>
                <a:ext uri="{FF2B5EF4-FFF2-40B4-BE49-F238E27FC236}">
                  <a16:creationId xmlns:a16="http://schemas.microsoft.com/office/drawing/2014/main" id="{C8C4CC9F-21A8-439B-9BA7-A3DAC8822D1C}"/>
                </a:ext>
              </a:extLst>
            </p:cNvPr>
            <p:cNvSpPr/>
            <p:nvPr userDrawn="1"/>
          </p:nvSpPr>
          <p:spPr bwMode="auto">
            <a:xfrm>
              <a:off x="1585727" y="453077"/>
              <a:ext cx="374706" cy="187802"/>
            </a:xfrm>
            <a:custGeom>
              <a:avLst/>
              <a:gdLst>
                <a:gd name="T0" fmla="*/ 0 w 989"/>
                <a:gd name="T1" fmla="*/ 662 h 662"/>
                <a:gd name="T2" fmla="*/ 572 w 989"/>
                <a:gd name="T3" fmla="*/ 662 h 662"/>
                <a:gd name="T4" fmla="*/ 643 w 989"/>
                <a:gd name="T5" fmla="*/ 503 h 662"/>
                <a:gd name="T6" fmla="*/ 545 w 989"/>
                <a:gd name="T7" fmla="*/ 374 h 662"/>
                <a:gd name="T8" fmla="*/ 343 w 989"/>
                <a:gd name="T9" fmla="*/ 134 h 662"/>
                <a:gd name="T10" fmla="*/ 821 w 989"/>
                <a:gd name="T11" fmla="*/ 251 h 662"/>
                <a:gd name="T12" fmla="*/ 800 w 989"/>
                <a:gd name="T13" fmla="*/ 283 h 662"/>
                <a:gd name="T14" fmla="*/ 620 w 989"/>
                <a:gd name="T15" fmla="*/ 357 h 662"/>
                <a:gd name="T16" fmla="*/ 871 w 989"/>
                <a:gd name="T17" fmla="*/ 297 h 662"/>
                <a:gd name="T18" fmla="*/ 751 w 989"/>
                <a:gd name="T19" fmla="*/ 55 h 662"/>
                <a:gd name="T20" fmla="*/ 341 w 989"/>
                <a:gd name="T21" fmla="*/ 118 h 662"/>
                <a:gd name="T22" fmla="*/ 322 w 989"/>
                <a:gd name="T23" fmla="*/ 249 h 662"/>
                <a:gd name="T24" fmla="*/ 545 w 989"/>
                <a:gd name="T25" fmla="*/ 406 h 662"/>
                <a:gd name="T26" fmla="*/ 349 w 989"/>
                <a:gd name="T27" fmla="*/ 622 h 662"/>
                <a:gd name="T28" fmla="*/ 93 w 989"/>
                <a:gd name="T29" fmla="*/ 621 h 662"/>
                <a:gd name="T30" fmla="*/ 0 w 989"/>
                <a:gd name="T31" fmla="*/ 662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9" h="662">
                  <a:moveTo>
                    <a:pt x="0" y="662"/>
                  </a:moveTo>
                  <a:cubicBezTo>
                    <a:pt x="572" y="662"/>
                    <a:pt x="572" y="662"/>
                    <a:pt x="572" y="662"/>
                  </a:cubicBezTo>
                  <a:cubicBezTo>
                    <a:pt x="580" y="662"/>
                    <a:pt x="643" y="581"/>
                    <a:pt x="643" y="503"/>
                  </a:cubicBezTo>
                  <a:cubicBezTo>
                    <a:pt x="643" y="456"/>
                    <a:pt x="585" y="416"/>
                    <a:pt x="545" y="374"/>
                  </a:cubicBezTo>
                  <a:cubicBezTo>
                    <a:pt x="470" y="245"/>
                    <a:pt x="301" y="204"/>
                    <a:pt x="343" y="134"/>
                  </a:cubicBezTo>
                  <a:cubicBezTo>
                    <a:pt x="369" y="66"/>
                    <a:pt x="740" y="197"/>
                    <a:pt x="821" y="251"/>
                  </a:cubicBezTo>
                  <a:cubicBezTo>
                    <a:pt x="870" y="284"/>
                    <a:pt x="858" y="291"/>
                    <a:pt x="800" y="283"/>
                  </a:cubicBezTo>
                  <a:cubicBezTo>
                    <a:pt x="706" y="284"/>
                    <a:pt x="656" y="271"/>
                    <a:pt x="620" y="357"/>
                  </a:cubicBezTo>
                  <a:cubicBezTo>
                    <a:pt x="776" y="351"/>
                    <a:pt x="840" y="364"/>
                    <a:pt x="871" y="297"/>
                  </a:cubicBezTo>
                  <a:cubicBezTo>
                    <a:pt x="989" y="132"/>
                    <a:pt x="901" y="86"/>
                    <a:pt x="751" y="55"/>
                  </a:cubicBezTo>
                  <a:cubicBezTo>
                    <a:pt x="480" y="0"/>
                    <a:pt x="375" y="65"/>
                    <a:pt x="341" y="118"/>
                  </a:cubicBezTo>
                  <a:cubicBezTo>
                    <a:pt x="245" y="121"/>
                    <a:pt x="212" y="179"/>
                    <a:pt x="322" y="249"/>
                  </a:cubicBezTo>
                  <a:cubicBezTo>
                    <a:pt x="441" y="324"/>
                    <a:pt x="539" y="351"/>
                    <a:pt x="545" y="406"/>
                  </a:cubicBezTo>
                  <a:cubicBezTo>
                    <a:pt x="555" y="526"/>
                    <a:pt x="481" y="610"/>
                    <a:pt x="349" y="622"/>
                  </a:cubicBezTo>
                  <a:cubicBezTo>
                    <a:pt x="264" y="630"/>
                    <a:pt x="178" y="630"/>
                    <a:pt x="93" y="621"/>
                  </a:cubicBezTo>
                  <a:cubicBezTo>
                    <a:pt x="53" y="617"/>
                    <a:pt x="31" y="649"/>
                    <a:pt x="0" y="6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sz="1800"/>
            </a:p>
          </p:txBody>
        </p:sp>
        <p:sp>
          <p:nvSpPr>
            <p:cNvPr id="141" name="isľîḑê">
              <a:extLst>
                <a:ext uri="{FF2B5EF4-FFF2-40B4-BE49-F238E27FC236}">
                  <a16:creationId xmlns:a16="http://schemas.microsoft.com/office/drawing/2014/main" id="{8020146A-7CA9-44FA-B3E3-A73F980F9590}"/>
                </a:ext>
              </a:extLst>
            </p:cNvPr>
            <p:cNvSpPr/>
            <p:nvPr userDrawn="1"/>
          </p:nvSpPr>
          <p:spPr bwMode="auto">
            <a:xfrm>
              <a:off x="1827103" y="548415"/>
              <a:ext cx="53639" cy="90742"/>
            </a:xfrm>
            <a:custGeom>
              <a:avLst/>
              <a:gdLst>
                <a:gd name="T0" fmla="*/ 31 w 70"/>
                <a:gd name="T1" fmla="*/ 0 h 158"/>
                <a:gd name="T2" fmla="*/ 70 w 70"/>
                <a:gd name="T3" fmla="*/ 0 h 158"/>
                <a:gd name="T4" fmla="*/ 39 w 70"/>
                <a:gd name="T5" fmla="*/ 158 h 158"/>
                <a:gd name="T6" fmla="*/ 0 w 70"/>
                <a:gd name="T7" fmla="*/ 158 h 158"/>
                <a:gd name="T8" fmla="*/ 31 w 70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58">
                  <a:moveTo>
                    <a:pt x="31" y="0"/>
                  </a:moveTo>
                  <a:lnTo>
                    <a:pt x="70" y="0"/>
                  </a:lnTo>
                  <a:lnTo>
                    <a:pt x="39" y="158"/>
                  </a:lnTo>
                  <a:lnTo>
                    <a:pt x="0" y="158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sz="1800"/>
            </a:p>
          </p:txBody>
        </p:sp>
      </p:grpSp>
      <p:sp>
        <p:nvSpPr>
          <p:cNvPr id="142" name="椭圆 141">
            <a:extLst>
              <a:ext uri="{FF2B5EF4-FFF2-40B4-BE49-F238E27FC236}">
                <a16:creationId xmlns:a16="http://schemas.microsoft.com/office/drawing/2014/main" id="{937EC4AD-3F89-4347-9718-7AAFBC136826}"/>
              </a:ext>
            </a:extLst>
          </p:cNvPr>
          <p:cNvSpPr/>
          <p:nvPr userDrawn="1"/>
        </p:nvSpPr>
        <p:spPr>
          <a:xfrm>
            <a:off x="314693" y="151816"/>
            <a:ext cx="654471" cy="654470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143" name="文本占位符 163">
            <a:extLst>
              <a:ext uri="{FF2B5EF4-FFF2-40B4-BE49-F238E27FC236}">
                <a16:creationId xmlns:a16="http://schemas.microsoft.com/office/drawing/2014/main" id="{EB308FC3-6EC9-4C6F-B2B9-1B96AF1B895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66963" y="265806"/>
            <a:ext cx="4836888" cy="4264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lang="zh-CN" altLang="en-US" b="1" dirty="0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请输入标题或观点</a:t>
            </a:r>
          </a:p>
        </p:txBody>
      </p:sp>
    </p:spTree>
    <p:extLst>
      <p:ext uri="{BB962C8B-B14F-4D97-AF65-F5344CB8AC3E}">
        <p14:creationId xmlns:p14="http://schemas.microsoft.com/office/powerpoint/2010/main" val="32798688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5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7192C144-F896-408F-9E4C-6207005F0A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7" name="图片占位符 124">
            <a:extLst>
              <a:ext uri="{FF2B5EF4-FFF2-40B4-BE49-F238E27FC236}">
                <a16:creationId xmlns:a16="http://schemas.microsoft.com/office/drawing/2014/main" id="{4EC0E6CB-8106-4501-8D58-470EE14DA59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098900" y="3541175"/>
            <a:ext cx="3420000" cy="2300400"/>
          </a:xfrm>
          <a:custGeom>
            <a:avLst/>
            <a:gdLst>
              <a:gd name="connsiteX0" fmla="*/ 0 w 3492500"/>
              <a:gd name="connsiteY0" fmla="*/ 0 h 2066539"/>
              <a:gd name="connsiteX1" fmla="*/ 3492500 w 3492500"/>
              <a:gd name="connsiteY1" fmla="*/ 0 h 2066539"/>
              <a:gd name="connsiteX2" fmla="*/ 3492500 w 3492500"/>
              <a:gd name="connsiteY2" fmla="*/ 2066539 h 2066539"/>
              <a:gd name="connsiteX3" fmla="*/ 0 w 3492500"/>
              <a:gd name="connsiteY3" fmla="*/ 2066539 h 2066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92500" h="2066539">
                <a:moveTo>
                  <a:pt x="0" y="0"/>
                </a:moveTo>
                <a:lnTo>
                  <a:pt x="3492500" y="0"/>
                </a:lnTo>
                <a:lnTo>
                  <a:pt x="3492500" y="2066539"/>
                </a:lnTo>
                <a:lnTo>
                  <a:pt x="0" y="206653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grpSp>
        <p:nvGrpSpPr>
          <p:cNvPr id="119" name="组合 118">
            <a:extLst>
              <a:ext uri="{FF2B5EF4-FFF2-40B4-BE49-F238E27FC236}">
                <a16:creationId xmlns:a16="http://schemas.microsoft.com/office/drawing/2014/main" id="{7283B7C2-46A6-4BEB-B5AC-A5E1385D9C2F}"/>
              </a:ext>
            </a:extLst>
          </p:cNvPr>
          <p:cNvGrpSpPr/>
          <p:nvPr userDrawn="1"/>
        </p:nvGrpSpPr>
        <p:grpSpPr>
          <a:xfrm>
            <a:off x="2539884" y="1646684"/>
            <a:ext cx="7112235" cy="3564639"/>
            <a:chOff x="1585727" y="453077"/>
            <a:chExt cx="374706" cy="187802"/>
          </a:xfrm>
          <a:solidFill>
            <a:schemeClr val="bg1">
              <a:lumMod val="65000"/>
              <a:alpha val="4000"/>
            </a:schemeClr>
          </a:solidFill>
        </p:grpSpPr>
        <p:sp>
          <p:nvSpPr>
            <p:cNvPr id="120" name="îśliďe">
              <a:extLst>
                <a:ext uri="{FF2B5EF4-FFF2-40B4-BE49-F238E27FC236}">
                  <a16:creationId xmlns:a16="http://schemas.microsoft.com/office/drawing/2014/main" id="{878760DE-D1D8-41C6-8A23-DC68EAFFC56A}"/>
                </a:ext>
              </a:extLst>
            </p:cNvPr>
            <p:cNvSpPr/>
            <p:nvPr userDrawn="1"/>
          </p:nvSpPr>
          <p:spPr bwMode="auto">
            <a:xfrm>
              <a:off x="1619443" y="555306"/>
              <a:ext cx="45210" cy="67195"/>
            </a:xfrm>
            <a:custGeom>
              <a:avLst/>
              <a:gdLst>
                <a:gd name="T0" fmla="*/ 27 w 59"/>
                <a:gd name="T1" fmla="*/ 0 h 117"/>
                <a:gd name="T2" fmla="*/ 59 w 59"/>
                <a:gd name="T3" fmla="*/ 0 h 117"/>
                <a:gd name="T4" fmla="*/ 33 w 59"/>
                <a:gd name="T5" fmla="*/ 117 h 117"/>
                <a:gd name="T6" fmla="*/ 0 w 59"/>
                <a:gd name="T7" fmla="*/ 117 h 117"/>
                <a:gd name="T8" fmla="*/ 27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7" y="0"/>
                  </a:moveTo>
                  <a:lnTo>
                    <a:pt x="59" y="0"/>
                  </a:lnTo>
                  <a:lnTo>
                    <a:pt x="33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sz="1800"/>
            </a:p>
          </p:txBody>
        </p:sp>
        <p:sp>
          <p:nvSpPr>
            <p:cNvPr id="121" name="íšḻíḍé">
              <a:extLst>
                <a:ext uri="{FF2B5EF4-FFF2-40B4-BE49-F238E27FC236}">
                  <a16:creationId xmlns:a16="http://schemas.microsoft.com/office/drawing/2014/main" id="{F569D03C-5821-4B94-8431-401DA595DF7C}"/>
                </a:ext>
              </a:extLst>
            </p:cNvPr>
            <p:cNvSpPr/>
            <p:nvPr userDrawn="1"/>
          </p:nvSpPr>
          <p:spPr bwMode="auto">
            <a:xfrm>
              <a:off x="1653926" y="555306"/>
              <a:ext cx="48275" cy="67195"/>
            </a:xfrm>
            <a:custGeom>
              <a:avLst/>
              <a:gdLst>
                <a:gd name="T0" fmla="*/ 27 w 63"/>
                <a:gd name="T1" fmla="*/ 0 h 117"/>
                <a:gd name="T2" fmla="*/ 63 w 63"/>
                <a:gd name="T3" fmla="*/ 0 h 117"/>
                <a:gd name="T4" fmla="*/ 36 w 63"/>
                <a:gd name="T5" fmla="*/ 117 h 117"/>
                <a:gd name="T6" fmla="*/ 0 w 63"/>
                <a:gd name="T7" fmla="*/ 117 h 117"/>
                <a:gd name="T8" fmla="*/ 27 w 63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17">
                  <a:moveTo>
                    <a:pt x="27" y="0"/>
                  </a:moveTo>
                  <a:lnTo>
                    <a:pt x="63" y="0"/>
                  </a:lnTo>
                  <a:lnTo>
                    <a:pt x="36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sz="1800"/>
            </a:p>
          </p:txBody>
        </p:sp>
        <p:sp>
          <p:nvSpPr>
            <p:cNvPr id="122" name="ïṥḻïḓé">
              <a:extLst>
                <a:ext uri="{FF2B5EF4-FFF2-40B4-BE49-F238E27FC236}">
                  <a16:creationId xmlns:a16="http://schemas.microsoft.com/office/drawing/2014/main" id="{4FF4B1F1-92F5-41F8-841F-58DC3DD48FD9}"/>
                </a:ext>
              </a:extLst>
            </p:cNvPr>
            <p:cNvSpPr/>
            <p:nvPr userDrawn="1"/>
          </p:nvSpPr>
          <p:spPr bwMode="auto">
            <a:xfrm>
              <a:off x="1646263" y="596082"/>
              <a:ext cx="19157" cy="8615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sz="1800"/>
            </a:p>
          </p:txBody>
        </p:sp>
        <p:sp>
          <p:nvSpPr>
            <p:cNvPr id="123" name="î$ḷíḋè">
              <a:extLst>
                <a:ext uri="{FF2B5EF4-FFF2-40B4-BE49-F238E27FC236}">
                  <a16:creationId xmlns:a16="http://schemas.microsoft.com/office/drawing/2014/main" id="{4BD1A81A-0D75-477D-8A4A-B652054AEB06}"/>
                </a:ext>
              </a:extLst>
            </p:cNvPr>
            <p:cNvSpPr/>
            <p:nvPr userDrawn="1"/>
          </p:nvSpPr>
          <p:spPr bwMode="auto">
            <a:xfrm>
              <a:off x="1689940" y="555306"/>
              <a:ext cx="45976" cy="67195"/>
            </a:xfrm>
            <a:custGeom>
              <a:avLst/>
              <a:gdLst>
                <a:gd name="T0" fmla="*/ 25 w 60"/>
                <a:gd name="T1" fmla="*/ 0 h 117"/>
                <a:gd name="T2" fmla="*/ 60 w 60"/>
                <a:gd name="T3" fmla="*/ 0 h 117"/>
                <a:gd name="T4" fmla="*/ 34 w 60"/>
                <a:gd name="T5" fmla="*/ 117 h 117"/>
                <a:gd name="T6" fmla="*/ 0 w 60"/>
                <a:gd name="T7" fmla="*/ 117 h 117"/>
                <a:gd name="T8" fmla="*/ 25 w 60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17">
                  <a:moveTo>
                    <a:pt x="25" y="0"/>
                  </a:moveTo>
                  <a:lnTo>
                    <a:pt x="60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sz="1800"/>
            </a:p>
          </p:txBody>
        </p:sp>
        <p:sp>
          <p:nvSpPr>
            <p:cNvPr id="124" name="i$ḷiḍe">
              <a:extLst>
                <a:ext uri="{FF2B5EF4-FFF2-40B4-BE49-F238E27FC236}">
                  <a16:creationId xmlns:a16="http://schemas.microsoft.com/office/drawing/2014/main" id="{E79DB84B-BBF4-4833-AC09-6CADC8E6CAD4}"/>
                </a:ext>
              </a:extLst>
            </p:cNvPr>
            <p:cNvSpPr/>
            <p:nvPr userDrawn="1"/>
          </p:nvSpPr>
          <p:spPr bwMode="auto">
            <a:xfrm>
              <a:off x="1724422" y="555306"/>
              <a:ext cx="45210" cy="67195"/>
            </a:xfrm>
            <a:custGeom>
              <a:avLst/>
              <a:gdLst>
                <a:gd name="T0" fmla="*/ 25 w 59"/>
                <a:gd name="T1" fmla="*/ 0 h 117"/>
                <a:gd name="T2" fmla="*/ 59 w 59"/>
                <a:gd name="T3" fmla="*/ 0 h 117"/>
                <a:gd name="T4" fmla="*/ 34 w 59"/>
                <a:gd name="T5" fmla="*/ 117 h 117"/>
                <a:gd name="T6" fmla="*/ 0 w 59"/>
                <a:gd name="T7" fmla="*/ 117 h 117"/>
                <a:gd name="T8" fmla="*/ 25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5" y="0"/>
                  </a:moveTo>
                  <a:lnTo>
                    <a:pt x="59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sz="1800"/>
            </a:p>
          </p:txBody>
        </p:sp>
        <p:sp>
          <p:nvSpPr>
            <p:cNvPr id="126" name="ïṡļïdè">
              <a:extLst>
                <a:ext uri="{FF2B5EF4-FFF2-40B4-BE49-F238E27FC236}">
                  <a16:creationId xmlns:a16="http://schemas.microsoft.com/office/drawing/2014/main" id="{B8A271C9-7459-4BAD-AADA-C2522628FFF7}"/>
                </a:ext>
              </a:extLst>
            </p:cNvPr>
            <p:cNvSpPr/>
            <p:nvPr userDrawn="1"/>
          </p:nvSpPr>
          <p:spPr bwMode="auto">
            <a:xfrm>
              <a:off x="1713695" y="613312"/>
              <a:ext cx="19157" cy="9189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sz="1800"/>
            </a:p>
          </p:txBody>
        </p:sp>
        <p:sp>
          <p:nvSpPr>
            <p:cNvPr id="127" name="íŝḻíḓê">
              <a:extLst>
                <a:ext uri="{FF2B5EF4-FFF2-40B4-BE49-F238E27FC236}">
                  <a16:creationId xmlns:a16="http://schemas.microsoft.com/office/drawing/2014/main" id="{55C8CB2E-955E-4AF2-A3FD-EBF163F82418}"/>
                </a:ext>
              </a:extLst>
            </p:cNvPr>
            <p:cNvSpPr/>
            <p:nvPr userDrawn="1"/>
          </p:nvSpPr>
          <p:spPr bwMode="auto">
            <a:xfrm>
              <a:off x="1585727" y="453077"/>
              <a:ext cx="374706" cy="187802"/>
            </a:xfrm>
            <a:custGeom>
              <a:avLst/>
              <a:gdLst>
                <a:gd name="T0" fmla="*/ 0 w 989"/>
                <a:gd name="T1" fmla="*/ 662 h 662"/>
                <a:gd name="T2" fmla="*/ 572 w 989"/>
                <a:gd name="T3" fmla="*/ 662 h 662"/>
                <a:gd name="T4" fmla="*/ 643 w 989"/>
                <a:gd name="T5" fmla="*/ 503 h 662"/>
                <a:gd name="T6" fmla="*/ 545 w 989"/>
                <a:gd name="T7" fmla="*/ 374 h 662"/>
                <a:gd name="T8" fmla="*/ 343 w 989"/>
                <a:gd name="T9" fmla="*/ 134 h 662"/>
                <a:gd name="T10" fmla="*/ 821 w 989"/>
                <a:gd name="T11" fmla="*/ 251 h 662"/>
                <a:gd name="T12" fmla="*/ 800 w 989"/>
                <a:gd name="T13" fmla="*/ 283 h 662"/>
                <a:gd name="T14" fmla="*/ 620 w 989"/>
                <a:gd name="T15" fmla="*/ 357 h 662"/>
                <a:gd name="T16" fmla="*/ 871 w 989"/>
                <a:gd name="T17" fmla="*/ 297 h 662"/>
                <a:gd name="T18" fmla="*/ 751 w 989"/>
                <a:gd name="T19" fmla="*/ 55 h 662"/>
                <a:gd name="T20" fmla="*/ 341 w 989"/>
                <a:gd name="T21" fmla="*/ 118 h 662"/>
                <a:gd name="T22" fmla="*/ 322 w 989"/>
                <a:gd name="T23" fmla="*/ 249 h 662"/>
                <a:gd name="T24" fmla="*/ 545 w 989"/>
                <a:gd name="T25" fmla="*/ 406 h 662"/>
                <a:gd name="T26" fmla="*/ 349 w 989"/>
                <a:gd name="T27" fmla="*/ 622 h 662"/>
                <a:gd name="T28" fmla="*/ 93 w 989"/>
                <a:gd name="T29" fmla="*/ 621 h 662"/>
                <a:gd name="T30" fmla="*/ 0 w 989"/>
                <a:gd name="T31" fmla="*/ 662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9" h="662">
                  <a:moveTo>
                    <a:pt x="0" y="662"/>
                  </a:moveTo>
                  <a:cubicBezTo>
                    <a:pt x="572" y="662"/>
                    <a:pt x="572" y="662"/>
                    <a:pt x="572" y="662"/>
                  </a:cubicBezTo>
                  <a:cubicBezTo>
                    <a:pt x="580" y="662"/>
                    <a:pt x="643" y="581"/>
                    <a:pt x="643" y="503"/>
                  </a:cubicBezTo>
                  <a:cubicBezTo>
                    <a:pt x="643" y="456"/>
                    <a:pt x="585" y="416"/>
                    <a:pt x="545" y="374"/>
                  </a:cubicBezTo>
                  <a:cubicBezTo>
                    <a:pt x="470" y="245"/>
                    <a:pt x="301" y="204"/>
                    <a:pt x="343" y="134"/>
                  </a:cubicBezTo>
                  <a:cubicBezTo>
                    <a:pt x="369" y="66"/>
                    <a:pt x="740" y="197"/>
                    <a:pt x="821" y="251"/>
                  </a:cubicBezTo>
                  <a:cubicBezTo>
                    <a:pt x="870" y="284"/>
                    <a:pt x="858" y="291"/>
                    <a:pt x="800" y="283"/>
                  </a:cubicBezTo>
                  <a:cubicBezTo>
                    <a:pt x="706" y="284"/>
                    <a:pt x="656" y="271"/>
                    <a:pt x="620" y="357"/>
                  </a:cubicBezTo>
                  <a:cubicBezTo>
                    <a:pt x="776" y="351"/>
                    <a:pt x="840" y="364"/>
                    <a:pt x="871" y="297"/>
                  </a:cubicBezTo>
                  <a:cubicBezTo>
                    <a:pt x="989" y="132"/>
                    <a:pt x="901" y="86"/>
                    <a:pt x="751" y="55"/>
                  </a:cubicBezTo>
                  <a:cubicBezTo>
                    <a:pt x="480" y="0"/>
                    <a:pt x="375" y="65"/>
                    <a:pt x="341" y="118"/>
                  </a:cubicBezTo>
                  <a:cubicBezTo>
                    <a:pt x="245" y="121"/>
                    <a:pt x="212" y="179"/>
                    <a:pt x="322" y="249"/>
                  </a:cubicBezTo>
                  <a:cubicBezTo>
                    <a:pt x="441" y="324"/>
                    <a:pt x="539" y="351"/>
                    <a:pt x="545" y="406"/>
                  </a:cubicBezTo>
                  <a:cubicBezTo>
                    <a:pt x="555" y="526"/>
                    <a:pt x="481" y="610"/>
                    <a:pt x="349" y="622"/>
                  </a:cubicBezTo>
                  <a:cubicBezTo>
                    <a:pt x="264" y="630"/>
                    <a:pt x="178" y="630"/>
                    <a:pt x="93" y="621"/>
                  </a:cubicBezTo>
                  <a:cubicBezTo>
                    <a:pt x="53" y="617"/>
                    <a:pt x="31" y="649"/>
                    <a:pt x="0" y="6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sz="1800"/>
            </a:p>
          </p:txBody>
        </p:sp>
        <p:sp>
          <p:nvSpPr>
            <p:cNvPr id="128" name="isľîḑê">
              <a:extLst>
                <a:ext uri="{FF2B5EF4-FFF2-40B4-BE49-F238E27FC236}">
                  <a16:creationId xmlns:a16="http://schemas.microsoft.com/office/drawing/2014/main" id="{097F367B-1F70-420C-805C-7AD610AE5340}"/>
                </a:ext>
              </a:extLst>
            </p:cNvPr>
            <p:cNvSpPr/>
            <p:nvPr userDrawn="1"/>
          </p:nvSpPr>
          <p:spPr bwMode="auto">
            <a:xfrm>
              <a:off x="1827103" y="548415"/>
              <a:ext cx="53639" cy="90742"/>
            </a:xfrm>
            <a:custGeom>
              <a:avLst/>
              <a:gdLst>
                <a:gd name="T0" fmla="*/ 31 w 70"/>
                <a:gd name="T1" fmla="*/ 0 h 158"/>
                <a:gd name="T2" fmla="*/ 70 w 70"/>
                <a:gd name="T3" fmla="*/ 0 h 158"/>
                <a:gd name="T4" fmla="*/ 39 w 70"/>
                <a:gd name="T5" fmla="*/ 158 h 158"/>
                <a:gd name="T6" fmla="*/ 0 w 70"/>
                <a:gd name="T7" fmla="*/ 158 h 158"/>
                <a:gd name="T8" fmla="*/ 31 w 70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58">
                  <a:moveTo>
                    <a:pt x="31" y="0"/>
                  </a:moveTo>
                  <a:lnTo>
                    <a:pt x="70" y="0"/>
                  </a:lnTo>
                  <a:lnTo>
                    <a:pt x="39" y="158"/>
                  </a:lnTo>
                  <a:lnTo>
                    <a:pt x="0" y="158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sz="1800"/>
            </a:p>
          </p:txBody>
        </p:sp>
      </p:grpSp>
      <p:sp>
        <p:nvSpPr>
          <p:cNvPr id="125" name="图片占位符 124">
            <a:extLst>
              <a:ext uri="{FF2B5EF4-FFF2-40B4-BE49-F238E27FC236}">
                <a16:creationId xmlns:a16="http://schemas.microsoft.com/office/drawing/2014/main" id="{80BFEFC6-E2C1-4DD6-BE09-62D389B614B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71115" y="1018790"/>
            <a:ext cx="3420000" cy="2300400"/>
          </a:xfrm>
          <a:custGeom>
            <a:avLst/>
            <a:gdLst>
              <a:gd name="connsiteX0" fmla="*/ 0 w 3492500"/>
              <a:gd name="connsiteY0" fmla="*/ 0 h 2066539"/>
              <a:gd name="connsiteX1" fmla="*/ 3492500 w 3492500"/>
              <a:gd name="connsiteY1" fmla="*/ 0 h 2066539"/>
              <a:gd name="connsiteX2" fmla="*/ 3492500 w 3492500"/>
              <a:gd name="connsiteY2" fmla="*/ 2066539 h 2066539"/>
              <a:gd name="connsiteX3" fmla="*/ 0 w 3492500"/>
              <a:gd name="connsiteY3" fmla="*/ 2066539 h 2066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92500" h="2066539">
                <a:moveTo>
                  <a:pt x="0" y="0"/>
                </a:moveTo>
                <a:lnTo>
                  <a:pt x="3492500" y="0"/>
                </a:lnTo>
                <a:lnTo>
                  <a:pt x="3492500" y="2066539"/>
                </a:lnTo>
                <a:lnTo>
                  <a:pt x="0" y="206653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358" name="文本框 357">
            <a:extLst>
              <a:ext uri="{FF2B5EF4-FFF2-40B4-BE49-F238E27FC236}">
                <a16:creationId xmlns:a16="http://schemas.microsoft.com/office/drawing/2014/main" id="{A0A53755-55A2-4E1D-B804-B0D30B97BA77}"/>
              </a:ext>
            </a:extLst>
          </p:cNvPr>
          <p:cNvSpPr txBox="1"/>
          <p:nvPr userDrawn="1"/>
        </p:nvSpPr>
        <p:spPr>
          <a:xfrm>
            <a:off x="573314" y="6385248"/>
            <a:ext cx="2339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明德 厚学 求是 创新</a:t>
            </a:r>
          </a:p>
        </p:txBody>
      </p:sp>
      <p:sp>
        <p:nvSpPr>
          <p:cNvPr id="359" name="文本框 358">
            <a:extLst>
              <a:ext uri="{FF2B5EF4-FFF2-40B4-BE49-F238E27FC236}">
                <a16:creationId xmlns:a16="http://schemas.microsoft.com/office/drawing/2014/main" id="{1B416915-0E1D-4DDF-AC1E-CD791F05DA6A}"/>
              </a:ext>
            </a:extLst>
          </p:cNvPr>
          <p:cNvSpPr txBox="1"/>
          <p:nvPr userDrawn="1"/>
        </p:nvSpPr>
        <p:spPr>
          <a:xfrm>
            <a:off x="11121347" y="6385248"/>
            <a:ext cx="7668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222AA36-AB11-4A8C-BDC7-61314CA16DC7}" type="slidenum">
              <a:rPr lang="zh-CN" altLang="en-US" sz="14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‹#›</a:t>
            </a:fld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362" name="直接连接符 361">
            <a:extLst>
              <a:ext uri="{FF2B5EF4-FFF2-40B4-BE49-F238E27FC236}">
                <a16:creationId xmlns:a16="http://schemas.microsoft.com/office/drawing/2014/main" id="{81F38FCA-1C0E-459B-8357-F54419C17E79}"/>
              </a:ext>
            </a:extLst>
          </p:cNvPr>
          <p:cNvCxnSpPr>
            <a:cxnSpLocks/>
          </p:cNvCxnSpPr>
          <p:nvPr userDrawn="1"/>
        </p:nvCxnSpPr>
        <p:spPr>
          <a:xfrm>
            <a:off x="660402" y="6293875"/>
            <a:ext cx="10858500" cy="0"/>
          </a:xfrm>
          <a:prstGeom prst="line">
            <a:avLst/>
          </a:prstGeom>
          <a:ln w="22225" cap="rnd">
            <a:solidFill>
              <a:schemeClr val="accent1"/>
            </a:solidFill>
            <a:round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3" name="组合 362">
            <a:extLst>
              <a:ext uri="{FF2B5EF4-FFF2-40B4-BE49-F238E27FC236}">
                <a16:creationId xmlns:a16="http://schemas.microsoft.com/office/drawing/2014/main" id="{8FA3433B-F3E6-4385-B18F-C9D5DA639826}"/>
              </a:ext>
            </a:extLst>
          </p:cNvPr>
          <p:cNvGrpSpPr/>
          <p:nvPr userDrawn="1"/>
        </p:nvGrpSpPr>
        <p:grpSpPr>
          <a:xfrm>
            <a:off x="10672871" y="250062"/>
            <a:ext cx="913767" cy="457978"/>
            <a:chOff x="1585727" y="453077"/>
            <a:chExt cx="374706" cy="187802"/>
          </a:xfrm>
          <a:solidFill>
            <a:schemeClr val="accent1"/>
          </a:solidFill>
        </p:grpSpPr>
        <p:sp>
          <p:nvSpPr>
            <p:cNvPr id="364" name="îśliďe">
              <a:extLst>
                <a:ext uri="{FF2B5EF4-FFF2-40B4-BE49-F238E27FC236}">
                  <a16:creationId xmlns:a16="http://schemas.microsoft.com/office/drawing/2014/main" id="{A5417669-9AFE-48F0-A0BD-E8518BBB6FB6}"/>
                </a:ext>
              </a:extLst>
            </p:cNvPr>
            <p:cNvSpPr/>
            <p:nvPr userDrawn="1"/>
          </p:nvSpPr>
          <p:spPr bwMode="auto">
            <a:xfrm>
              <a:off x="1619443" y="555306"/>
              <a:ext cx="45210" cy="67195"/>
            </a:xfrm>
            <a:custGeom>
              <a:avLst/>
              <a:gdLst>
                <a:gd name="T0" fmla="*/ 27 w 59"/>
                <a:gd name="T1" fmla="*/ 0 h 117"/>
                <a:gd name="T2" fmla="*/ 59 w 59"/>
                <a:gd name="T3" fmla="*/ 0 h 117"/>
                <a:gd name="T4" fmla="*/ 33 w 59"/>
                <a:gd name="T5" fmla="*/ 117 h 117"/>
                <a:gd name="T6" fmla="*/ 0 w 59"/>
                <a:gd name="T7" fmla="*/ 117 h 117"/>
                <a:gd name="T8" fmla="*/ 27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7" y="0"/>
                  </a:moveTo>
                  <a:lnTo>
                    <a:pt x="59" y="0"/>
                  </a:lnTo>
                  <a:lnTo>
                    <a:pt x="33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sz="1800"/>
            </a:p>
          </p:txBody>
        </p:sp>
        <p:sp>
          <p:nvSpPr>
            <p:cNvPr id="365" name="íšḻíḍé">
              <a:extLst>
                <a:ext uri="{FF2B5EF4-FFF2-40B4-BE49-F238E27FC236}">
                  <a16:creationId xmlns:a16="http://schemas.microsoft.com/office/drawing/2014/main" id="{B7330DAC-0EF1-43E8-B1E1-D9C610E3F8CB}"/>
                </a:ext>
              </a:extLst>
            </p:cNvPr>
            <p:cNvSpPr/>
            <p:nvPr userDrawn="1"/>
          </p:nvSpPr>
          <p:spPr bwMode="auto">
            <a:xfrm>
              <a:off x="1653926" y="555306"/>
              <a:ext cx="48275" cy="67195"/>
            </a:xfrm>
            <a:custGeom>
              <a:avLst/>
              <a:gdLst>
                <a:gd name="T0" fmla="*/ 27 w 63"/>
                <a:gd name="T1" fmla="*/ 0 h 117"/>
                <a:gd name="T2" fmla="*/ 63 w 63"/>
                <a:gd name="T3" fmla="*/ 0 h 117"/>
                <a:gd name="T4" fmla="*/ 36 w 63"/>
                <a:gd name="T5" fmla="*/ 117 h 117"/>
                <a:gd name="T6" fmla="*/ 0 w 63"/>
                <a:gd name="T7" fmla="*/ 117 h 117"/>
                <a:gd name="T8" fmla="*/ 27 w 63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17">
                  <a:moveTo>
                    <a:pt x="27" y="0"/>
                  </a:moveTo>
                  <a:lnTo>
                    <a:pt x="63" y="0"/>
                  </a:lnTo>
                  <a:lnTo>
                    <a:pt x="36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sz="1800"/>
            </a:p>
          </p:txBody>
        </p:sp>
        <p:sp>
          <p:nvSpPr>
            <p:cNvPr id="366" name="ïṥḻïḓé">
              <a:extLst>
                <a:ext uri="{FF2B5EF4-FFF2-40B4-BE49-F238E27FC236}">
                  <a16:creationId xmlns:a16="http://schemas.microsoft.com/office/drawing/2014/main" id="{C3EBF344-A51F-4914-9329-9920AB799E0D}"/>
                </a:ext>
              </a:extLst>
            </p:cNvPr>
            <p:cNvSpPr/>
            <p:nvPr userDrawn="1"/>
          </p:nvSpPr>
          <p:spPr bwMode="auto">
            <a:xfrm>
              <a:off x="1646263" y="596082"/>
              <a:ext cx="19157" cy="8615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sz="1800"/>
            </a:p>
          </p:txBody>
        </p:sp>
        <p:sp>
          <p:nvSpPr>
            <p:cNvPr id="367" name="î$ḷíḋè">
              <a:extLst>
                <a:ext uri="{FF2B5EF4-FFF2-40B4-BE49-F238E27FC236}">
                  <a16:creationId xmlns:a16="http://schemas.microsoft.com/office/drawing/2014/main" id="{8A6E2F59-125A-4898-98C4-8685FA470631}"/>
                </a:ext>
              </a:extLst>
            </p:cNvPr>
            <p:cNvSpPr/>
            <p:nvPr userDrawn="1"/>
          </p:nvSpPr>
          <p:spPr bwMode="auto">
            <a:xfrm>
              <a:off x="1689940" y="555306"/>
              <a:ext cx="45976" cy="67195"/>
            </a:xfrm>
            <a:custGeom>
              <a:avLst/>
              <a:gdLst>
                <a:gd name="T0" fmla="*/ 25 w 60"/>
                <a:gd name="T1" fmla="*/ 0 h 117"/>
                <a:gd name="T2" fmla="*/ 60 w 60"/>
                <a:gd name="T3" fmla="*/ 0 h 117"/>
                <a:gd name="T4" fmla="*/ 34 w 60"/>
                <a:gd name="T5" fmla="*/ 117 h 117"/>
                <a:gd name="T6" fmla="*/ 0 w 60"/>
                <a:gd name="T7" fmla="*/ 117 h 117"/>
                <a:gd name="T8" fmla="*/ 25 w 60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17">
                  <a:moveTo>
                    <a:pt x="25" y="0"/>
                  </a:moveTo>
                  <a:lnTo>
                    <a:pt x="60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sz="1800"/>
            </a:p>
          </p:txBody>
        </p:sp>
        <p:sp>
          <p:nvSpPr>
            <p:cNvPr id="368" name="i$ḷiḍe">
              <a:extLst>
                <a:ext uri="{FF2B5EF4-FFF2-40B4-BE49-F238E27FC236}">
                  <a16:creationId xmlns:a16="http://schemas.microsoft.com/office/drawing/2014/main" id="{F9D97F71-D35D-4E7F-977D-4A1A52DF6D34}"/>
                </a:ext>
              </a:extLst>
            </p:cNvPr>
            <p:cNvSpPr/>
            <p:nvPr userDrawn="1"/>
          </p:nvSpPr>
          <p:spPr bwMode="auto">
            <a:xfrm>
              <a:off x="1724422" y="555306"/>
              <a:ext cx="45210" cy="67195"/>
            </a:xfrm>
            <a:custGeom>
              <a:avLst/>
              <a:gdLst>
                <a:gd name="T0" fmla="*/ 25 w 59"/>
                <a:gd name="T1" fmla="*/ 0 h 117"/>
                <a:gd name="T2" fmla="*/ 59 w 59"/>
                <a:gd name="T3" fmla="*/ 0 h 117"/>
                <a:gd name="T4" fmla="*/ 34 w 59"/>
                <a:gd name="T5" fmla="*/ 117 h 117"/>
                <a:gd name="T6" fmla="*/ 0 w 59"/>
                <a:gd name="T7" fmla="*/ 117 h 117"/>
                <a:gd name="T8" fmla="*/ 25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5" y="0"/>
                  </a:moveTo>
                  <a:lnTo>
                    <a:pt x="59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sz="1800"/>
            </a:p>
          </p:txBody>
        </p:sp>
        <p:sp>
          <p:nvSpPr>
            <p:cNvPr id="369" name="ïṡļïdè">
              <a:extLst>
                <a:ext uri="{FF2B5EF4-FFF2-40B4-BE49-F238E27FC236}">
                  <a16:creationId xmlns:a16="http://schemas.microsoft.com/office/drawing/2014/main" id="{7A86ABD0-C930-44F9-B30F-8BA21EBB9CF5}"/>
                </a:ext>
              </a:extLst>
            </p:cNvPr>
            <p:cNvSpPr/>
            <p:nvPr userDrawn="1"/>
          </p:nvSpPr>
          <p:spPr bwMode="auto">
            <a:xfrm>
              <a:off x="1713695" y="613312"/>
              <a:ext cx="19157" cy="9189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sz="1800"/>
            </a:p>
          </p:txBody>
        </p:sp>
        <p:sp>
          <p:nvSpPr>
            <p:cNvPr id="370" name="íŝḻíḓê">
              <a:extLst>
                <a:ext uri="{FF2B5EF4-FFF2-40B4-BE49-F238E27FC236}">
                  <a16:creationId xmlns:a16="http://schemas.microsoft.com/office/drawing/2014/main" id="{5277F4CE-21DE-4944-B0EC-A4FD9622F7B0}"/>
                </a:ext>
              </a:extLst>
            </p:cNvPr>
            <p:cNvSpPr/>
            <p:nvPr userDrawn="1"/>
          </p:nvSpPr>
          <p:spPr bwMode="auto">
            <a:xfrm>
              <a:off x="1585727" y="453077"/>
              <a:ext cx="374706" cy="187802"/>
            </a:xfrm>
            <a:custGeom>
              <a:avLst/>
              <a:gdLst>
                <a:gd name="T0" fmla="*/ 0 w 989"/>
                <a:gd name="T1" fmla="*/ 662 h 662"/>
                <a:gd name="T2" fmla="*/ 572 w 989"/>
                <a:gd name="T3" fmla="*/ 662 h 662"/>
                <a:gd name="T4" fmla="*/ 643 w 989"/>
                <a:gd name="T5" fmla="*/ 503 h 662"/>
                <a:gd name="T6" fmla="*/ 545 w 989"/>
                <a:gd name="T7" fmla="*/ 374 h 662"/>
                <a:gd name="T8" fmla="*/ 343 w 989"/>
                <a:gd name="T9" fmla="*/ 134 h 662"/>
                <a:gd name="T10" fmla="*/ 821 w 989"/>
                <a:gd name="T11" fmla="*/ 251 h 662"/>
                <a:gd name="T12" fmla="*/ 800 w 989"/>
                <a:gd name="T13" fmla="*/ 283 h 662"/>
                <a:gd name="T14" fmla="*/ 620 w 989"/>
                <a:gd name="T15" fmla="*/ 357 h 662"/>
                <a:gd name="T16" fmla="*/ 871 w 989"/>
                <a:gd name="T17" fmla="*/ 297 h 662"/>
                <a:gd name="T18" fmla="*/ 751 w 989"/>
                <a:gd name="T19" fmla="*/ 55 h 662"/>
                <a:gd name="T20" fmla="*/ 341 w 989"/>
                <a:gd name="T21" fmla="*/ 118 h 662"/>
                <a:gd name="T22" fmla="*/ 322 w 989"/>
                <a:gd name="T23" fmla="*/ 249 h 662"/>
                <a:gd name="T24" fmla="*/ 545 w 989"/>
                <a:gd name="T25" fmla="*/ 406 h 662"/>
                <a:gd name="T26" fmla="*/ 349 w 989"/>
                <a:gd name="T27" fmla="*/ 622 h 662"/>
                <a:gd name="T28" fmla="*/ 93 w 989"/>
                <a:gd name="T29" fmla="*/ 621 h 662"/>
                <a:gd name="T30" fmla="*/ 0 w 989"/>
                <a:gd name="T31" fmla="*/ 662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9" h="662">
                  <a:moveTo>
                    <a:pt x="0" y="662"/>
                  </a:moveTo>
                  <a:cubicBezTo>
                    <a:pt x="572" y="662"/>
                    <a:pt x="572" y="662"/>
                    <a:pt x="572" y="662"/>
                  </a:cubicBezTo>
                  <a:cubicBezTo>
                    <a:pt x="580" y="662"/>
                    <a:pt x="643" y="581"/>
                    <a:pt x="643" y="503"/>
                  </a:cubicBezTo>
                  <a:cubicBezTo>
                    <a:pt x="643" y="456"/>
                    <a:pt x="585" y="416"/>
                    <a:pt x="545" y="374"/>
                  </a:cubicBezTo>
                  <a:cubicBezTo>
                    <a:pt x="470" y="245"/>
                    <a:pt x="301" y="204"/>
                    <a:pt x="343" y="134"/>
                  </a:cubicBezTo>
                  <a:cubicBezTo>
                    <a:pt x="369" y="66"/>
                    <a:pt x="740" y="197"/>
                    <a:pt x="821" y="251"/>
                  </a:cubicBezTo>
                  <a:cubicBezTo>
                    <a:pt x="870" y="284"/>
                    <a:pt x="858" y="291"/>
                    <a:pt x="800" y="283"/>
                  </a:cubicBezTo>
                  <a:cubicBezTo>
                    <a:pt x="706" y="284"/>
                    <a:pt x="656" y="271"/>
                    <a:pt x="620" y="357"/>
                  </a:cubicBezTo>
                  <a:cubicBezTo>
                    <a:pt x="776" y="351"/>
                    <a:pt x="840" y="364"/>
                    <a:pt x="871" y="297"/>
                  </a:cubicBezTo>
                  <a:cubicBezTo>
                    <a:pt x="989" y="132"/>
                    <a:pt x="901" y="86"/>
                    <a:pt x="751" y="55"/>
                  </a:cubicBezTo>
                  <a:cubicBezTo>
                    <a:pt x="480" y="0"/>
                    <a:pt x="375" y="65"/>
                    <a:pt x="341" y="118"/>
                  </a:cubicBezTo>
                  <a:cubicBezTo>
                    <a:pt x="245" y="121"/>
                    <a:pt x="212" y="179"/>
                    <a:pt x="322" y="249"/>
                  </a:cubicBezTo>
                  <a:cubicBezTo>
                    <a:pt x="441" y="324"/>
                    <a:pt x="539" y="351"/>
                    <a:pt x="545" y="406"/>
                  </a:cubicBezTo>
                  <a:cubicBezTo>
                    <a:pt x="555" y="526"/>
                    <a:pt x="481" y="610"/>
                    <a:pt x="349" y="622"/>
                  </a:cubicBezTo>
                  <a:cubicBezTo>
                    <a:pt x="264" y="630"/>
                    <a:pt x="178" y="630"/>
                    <a:pt x="93" y="621"/>
                  </a:cubicBezTo>
                  <a:cubicBezTo>
                    <a:pt x="53" y="617"/>
                    <a:pt x="31" y="649"/>
                    <a:pt x="0" y="6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sz="1800"/>
            </a:p>
          </p:txBody>
        </p:sp>
        <p:sp>
          <p:nvSpPr>
            <p:cNvPr id="371" name="isľîḑê">
              <a:extLst>
                <a:ext uri="{FF2B5EF4-FFF2-40B4-BE49-F238E27FC236}">
                  <a16:creationId xmlns:a16="http://schemas.microsoft.com/office/drawing/2014/main" id="{44118A47-9949-4AC7-85C2-70458D9605B9}"/>
                </a:ext>
              </a:extLst>
            </p:cNvPr>
            <p:cNvSpPr/>
            <p:nvPr userDrawn="1"/>
          </p:nvSpPr>
          <p:spPr bwMode="auto">
            <a:xfrm>
              <a:off x="1827103" y="548415"/>
              <a:ext cx="53639" cy="90742"/>
            </a:xfrm>
            <a:custGeom>
              <a:avLst/>
              <a:gdLst>
                <a:gd name="T0" fmla="*/ 31 w 70"/>
                <a:gd name="T1" fmla="*/ 0 h 158"/>
                <a:gd name="T2" fmla="*/ 70 w 70"/>
                <a:gd name="T3" fmla="*/ 0 h 158"/>
                <a:gd name="T4" fmla="*/ 39 w 70"/>
                <a:gd name="T5" fmla="*/ 158 h 158"/>
                <a:gd name="T6" fmla="*/ 0 w 70"/>
                <a:gd name="T7" fmla="*/ 158 h 158"/>
                <a:gd name="T8" fmla="*/ 31 w 70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58">
                  <a:moveTo>
                    <a:pt x="31" y="0"/>
                  </a:moveTo>
                  <a:lnTo>
                    <a:pt x="70" y="0"/>
                  </a:lnTo>
                  <a:lnTo>
                    <a:pt x="39" y="158"/>
                  </a:lnTo>
                  <a:lnTo>
                    <a:pt x="0" y="158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sz="1800"/>
            </a:p>
          </p:txBody>
        </p:sp>
      </p:grpSp>
      <p:sp>
        <p:nvSpPr>
          <p:cNvPr id="372" name="椭圆 371">
            <a:extLst>
              <a:ext uri="{FF2B5EF4-FFF2-40B4-BE49-F238E27FC236}">
                <a16:creationId xmlns:a16="http://schemas.microsoft.com/office/drawing/2014/main" id="{A284A802-4B01-4ECA-9B1C-BFB63EDA1912}"/>
              </a:ext>
            </a:extLst>
          </p:cNvPr>
          <p:cNvSpPr/>
          <p:nvPr userDrawn="1"/>
        </p:nvSpPr>
        <p:spPr>
          <a:xfrm>
            <a:off x="314693" y="151816"/>
            <a:ext cx="654471" cy="654470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373" name="文本占位符 163">
            <a:extLst>
              <a:ext uri="{FF2B5EF4-FFF2-40B4-BE49-F238E27FC236}">
                <a16:creationId xmlns:a16="http://schemas.microsoft.com/office/drawing/2014/main" id="{60C89BBD-9E10-4FB1-A5E4-429E78EB246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66963" y="265806"/>
            <a:ext cx="4836888" cy="4264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lang="zh-CN" altLang="en-US" b="1" dirty="0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请输入标题或观点</a:t>
            </a:r>
          </a:p>
        </p:txBody>
      </p:sp>
    </p:spTree>
    <p:extLst>
      <p:ext uri="{BB962C8B-B14F-4D97-AF65-F5344CB8AC3E}">
        <p14:creationId xmlns:p14="http://schemas.microsoft.com/office/powerpoint/2010/main" val="41138227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12" userDrawn="1">
          <p15:clr>
            <a:srgbClr val="FBAE40"/>
          </p15:clr>
        </p15:guide>
        <p15:guide id="2" orient="horz" pos="1003" userDrawn="1">
          <p15:clr>
            <a:srgbClr val="FBAE40"/>
          </p15:clr>
        </p15:guide>
        <p15:guide id="3" pos="6856" userDrawn="1">
          <p15:clr>
            <a:srgbClr val="FBAE40"/>
          </p15:clr>
        </p15:guide>
        <p15:guide id="4" pos="824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6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" name="组合 118">
            <a:extLst>
              <a:ext uri="{FF2B5EF4-FFF2-40B4-BE49-F238E27FC236}">
                <a16:creationId xmlns:a16="http://schemas.microsoft.com/office/drawing/2014/main" id="{BD5C76CF-4CDC-4FD8-A406-830D350F437E}"/>
              </a:ext>
            </a:extLst>
          </p:cNvPr>
          <p:cNvGrpSpPr/>
          <p:nvPr userDrawn="1"/>
        </p:nvGrpSpPr>
        <p:grpSpPr>
          <a:xfrm>
            <a:off x="2539884" y="1646684"/>
            <a:ext cx="7112235" cy="3564639"/>
            <a:chOff x="1585727" y="453077"/>
            <a:chExt cx="374706" cy="187802"/>
          </a:xfrm>
          <a:solidFill>
            <a:schemeClr val="bg1">
              <a:lumMod val="65000"/>
              <a:alpha val="4000"/>
            </a:schemeClr>
          </a:solidFill>
        </p:grpSpPr>
        <p:sp>
          <p:nvSpPr>
            <p:cNvPr id="120" name="îśliďe">
              <a:extLst>
                <a:ext uri="{FF2B5EF4-FFF2-40B4-BE49-F238E27FC236}">
                  <a16:creationId xmlns:a16="http://schemas.microsoft.com/office/drawing/2014/main" id="{E3882706-BB29-4E07-A145-5DFCBFFC456C}"/>
                </a:ext>
              </a:extLst>
            </p:cNvPr>
            <p:cNvSpPr/>
            <p:nvPr userDrawn="1"/>
          </p:nvSpPr>
          <p:spPr bwMode="auto">
            <a:xfrm>
              <a:off x="1619443" y="555306"/>
              <a:ext cx="45210" cy="67195"/>
            </a:xfrm>
            <a:custGeom>
              <a:avLst/>
              <a:gdLst>
                <a:gd name="T0" fmla="*/ 27 w 59"/>
                <a:gd name="T1" fmla="*/ 0 h 117"/>
                <a:gd name="T2" fmla="*/ 59 w 59"/>
                <a:gd name="T3" fmla="*/ 0 h 117"/>
                <a:gd name="T4" fmla="*/ 33 w 59"/>
                <a:gd name="T5" fmla="*/ 117 h 117"/>
                <a:gd name="T6" fmla="*/ 0 w 59"/>
                <a:gd name="T7" fmla="*/ 117 h 117"/>
                <a:gd name="T8" fmla="*/ 27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7" y="0"/>
                  </a:moveTo>
                  <a:lnTo>
                    <a:pt x="59" y="0"/>
                  </a:lnTo>
                  <a:lnTo>
                    <a:pt x="33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sz="1800"/>
            </a:p>
          </p:txBody>
        </p:sp>
        <p:sp>
          <p:nvSpPr>
            <p:cNvPr id="121" name="íšḻíḍé">
              <a:extLst>
                <a:ext uri="{FF2B5EF4-FFF2-40B4-BE49-F238E27FC236}">
                  <a16:creationId xmlns:a16="http://schemas.microsoft.com/office/drawing/2014/main" id="{AD9AEBDF-50AA-4D63-A14E-DCA4735C40EC}"/>
                </a:ext>
              </a:extLst>
            </p:cNvPr>
            <p:cNvSpPr/>
            <p:nvPr userDrawn="1"/>
          </p:nvSpPr>
          <p:spPr bwMode="auto">
            <a:xfrm>
              <a:off x="1653926" y="555306"/>
              <a:ext cx="48275" cy="67195"/>
            </a:xfrm>
            <a:custGeom>
              <a:avLst/>
              <a:gdLst>
                <a:gd name="T0" fmla="*/ 27 w 63"/>
                <a:gd name="T1" fmla="*/ 0 h 117"/>
                <a:gd name="T2" fmla="*/ 63 w 63"/>
                <a:gd name="T3" fmla="*/ 0 h 117"/>
                <a:gd name="T4" fmla="*/ 36 w 63"/>
                <a:gd name="T5" fmla="*/ 117 h 117"/>
                <a:gd name="T6" fmla="*/ 0 w 63"/>
                <a:gd name="T7" fmla="*/ 117 h 117"/>
                <a:gd name="T8" fmla="*/ 27 w 63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17">
                  <a:moveTo>
                    <a:pt x="27" y="0"/>
                  </a:moveTo>
                  <a:lnTo>
                    <a:pt x="63" y="0"/>
                  </a:lnTo>
                  <a:lnTo>
                    <a:pt x="36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sz="1800"/>
            </a:p>
          </p:txBody>
        </p:sp>
        <p:sp>
          <p:nvSpPr>
            <p:cNvPr id="122" name="ïṥḻïḓé">
              <a:extLst>
                <a:ext uri="{FF2B5EF4-FFF2-40B4-BE49-F238E27FC236}">
                  <a16:creationId xmlns:a16="http://schemas.microsoft.com/office/drawing/2014/main" id="{EC204F16-5232-4172-974D-62E6186D2E60}"/>
                </a:ext>
              </a:extLst>
            </p:cNvPr>
            <p:cNvSpPr/>
            <p:nvPr userDrawn="1"/>
          </p:nvSpPr>
          <p:spPr bwMode="auto">
            <a:xfrm>
              <a:off x="1646263" y="596082"/>
              <a:ext cx="19157" cy="8615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sz="1800"/>
            </a:p>
          </p:txBody>
        </p:sp>
        <p:sp>
          <p:nvSpPr>
            <p:cNvPr id="124" name="î$ḷíḋè">
              <a:extLst>
                <a:ext uri="{FF2B5EF4-FFF2-40B4-BE49-F238E27FC236}">
                  <a16:creationId xmlns:a16="http://schemas.microsoft.com/office/drawing/2014/main" id="{AC4E9B26-CB96-4BB8-A683-B753C07C119D}"/>
                </a:ext>
              </a:extLst>
            </p:cNvPr>
            <p:cNvSpPr/>
            <p:nvPr userDrawn="1"/>
          </p:nvSpPr>
          <p:spPr bwMode="auto">
            <a:xfrm>
              <a:off x="1689940" y="555306"/>
              <a:ext cx="45976" cy="67195"/>
            </a:xfrm>
            <a:custGeom>
              <a:avLst/>
              <a:gdLst>
                <a:gd name="T0" fmla="*/ 25 w 60"/>
                <a:gd name="T1" fmla="*/ 0 h 117"/>
                <a:gd name="T2" fmla="*/ 60 w 60"/>
                <a:gd name="T3" fmla="*/ 0 h 117"/>
                <a:gd name="T4" fmla="*/ 34 w 60"/>
                <a:gd name="T5" fmla="*/ 117 h 117"/>
                <a:gd name="T6" fmla="*/ 0 w 60"/>
                <a:gd name="T7" fmla="*/ 117 h 117"/>
                <a:gd name="T8" fmla="*/ 25 w 60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17">
                  <a:moveTo>
                    <a:pt x="25" y="0"/>
                  </a:moveTo>
                  <a:lnTo>
                    <a:pt x="60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sz="1800"/>
            </a:p>
          </p:txBody>
        </p:sp>
        <p:sp>
          <p:nvSpPr>
            <p:cNvPr id="234" name="i$ḷiḍe">
              <a:extLst>
                <a:ext uri="{FF2B5EF4-FFF2-40B4-BE49-F238E27FC236}">
                  <a16:creationId xmlns:a16="http://schemas.microsoft.com/office/drawing/2014/main" id="{62854164-A400-44D7-B761-D29DB4C51B46}"/>
                </a:ext>
              </a:extLst>
            </p:cNvPr>
            <p:cNvSpPr/>
            <p:nvPr userDrawn="1"/>
          </p:nvSpPr>
          <p:spPr bwMode="auto">
            <a:xfrm>
              <a:off x="1724422" y="555306"/>
              <a:ext cx="45210" cy="67195"/>
            </a:xfrm>
            <a:custGeom>
              <a:avLst/>
              <a:gdLst>
                <a:gd name="T0" fmla="*/ 25 w 59"/>
                <a:gd name="T1" fmla="*/ 0 h 117"/>
                <a:gd name="T2" fmla="*/ 59 w 59"/>
                <a:gd name="T3" fmla="*/ 0 h 117"/>
                <a:gd name="T4" fmla="*/ 34 w 59"/>
                <a:gd name="T5" fmla="*/ 117 h 117"/>
                <a:gd name="T6" fmla="*/ 0 w 59"/>
                <a:gd name="T7" fmla="*/ 117 h 117"/>
                <a:gd name="T8" fmla="*/ 25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5" y="0"/>
                  </a:moveTo>
                  <a:lnTo>
                    <a:pt x="59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sz="1800"/>
            </a:p>
          </p:txBody>
        </p:sp>
        <p:sp>
          <p:nvSpPr>
            <p:cNvPr id="235" name="ïṡļïdè">
              <a:extLst>
                <a:ext uri="{FF2B5EF4-FFF2-40B4-BE49-F238E27FC236}">
                  <a16:creationId xmlns:a16="http://schemas.microsoft.com/office/drawing/2014/main" id="{D71DCA37-E7DF-4535-990A-6F6DFE5BA396}"/>
                </a:ext>
              </a:extLst>
            </p:cNvPr>
            <p:cNvSpPr/>
            <p:nvPr userDrawn="1"/>
          </p:nvSpPr>
          <p:spPr bwMode="auto">
            <a:xfrm>
              <a:off x="1713695" y="613312"/>
              <a:ext cx="19157" cy="9189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sz="1800"/>
            </a:p>
          </p:txBody>
        </p:sp>
        <p:sp>
          <p:nvSpPr>
            <p:cNvPr id="236" name="íŝḻíḓê">
              <a:extLst>
                <a:ext uri="{FF2B5EF4-FFF2-40B4-BE49-F238E27FC236}">
                  <a16:creationId xmlns:a16="http://schemas.microsoft.com/office/drawing/2014/main" id="{5724839E-6F5D-48A1-8DF6-326528C7BBC1}"/>
                </a:ext>
              </a:extLst>
            </p:cNvPr>
            <p:cNvSpPr/>
            <p:nvPr userDrawn="1"/>
          </p:nvSpPr>
          <p:spPr bwMode="auto">
            <a:xfrm>
              <a:off x="1585727" y="453077"/>
              <a:ext cx="374706" cy="187802"/>
            </a:xfrm>
            <a:custGeom>
              <a:avLst/>
              <a:gdLst>
                <a:gd name="T0" fmla="*/ 0 w 989"/>
                <a:gd name="T1" fmla="*/ 662 h 662"/>
                <a:gd name="T2" fmla="*/ 572 w 989"/>
                <a:gd name="T3" fmla="*/ 662 h 662"/>
                <a:gd name="T4" fmla="*/ 643 w 989"/>
                <a:gd name="T5" fmla="*/ 503 h 662"/>
                <a:gd name="T6" fmla="*/ 545 w 989"/>
                <a:gd name="T7" fmla="*/ 374 h 662"/>
                <a:gd name="T8" fmla="*/ 343 w 989"/>
                <a:gd name="T9" fmla="*/ 134 h 662"/>
                <a:gd name="T10" fmla="*/ 821 w 989"/>
                <a:gd name="T11" fmla="*/ 251 h 662"/>
                <a:gd name="T12" fmla="*/ 800 w 989"/>
                <a:gd name="T13" fmla="*/ 283 h 662"/>
                <a:gd name="T14" fmla="*/ 620 w 989"/>
                <a:gd name="T15" fmla="*/ 357 h 662"/>
                <a:gd name="T16" fmla="*/ 871 w 989"/>
                <a:gd name="T17" fmla="*/ 297 h 662"/>
                <a:gd name="T18" fmla="*/ 751 w 989"/>
                <a:gd name="T19" fmla="*/ 55 h 662"/>
                <a:gd name="T20" fmla="*/ 341 w 989"/>
                <a:gd name="T21" fmla="*/ 118 h 662"/>
                <a:gd name="T22" fmla="*/ 322 w 989"/>
                <a:gd name="T23" fmla="*/ 249 h 662"/>
                <a:gd name="T24" fmla="*/ 545 w 989"/>
                <a:gd name="T25" fmla="*/ 406 h 662"/>
                <a:gd name="T26" fmla="*/ 349 w 989"/>
                <a:gd name="T27" fmla="*/ 622 h 662"/>
                <a:gd name="T28" fmla="*/ 93 w 989"/>
                <a:gd name="T29" fmla="*/ 621 h 662"/>
                <a:gd name="T30" fmla="*/ 0 w 989"/>
                <a:gd name="T31" fmla="*/ 662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9" h="662">
                  <a:moveTo>
                    <a:pt x="0" y="662"/>
                  </a:moveTo>
                  <a:cubicBezTo>
                    <a:pt x="572" y="662"/>
                    <a:pt x="572" y="662"/>
                    <a:pt x="572" y="662"/>
                  </a:cubicBezTo>
                  <a:cubicBezTo>
                    <a:pt x="580" y="662"/>
                    <a:pt x="643" y="581"/>
                    <a:pt x="643" y="503"/>
                  </a:cubicBezTo>
                  <a:cubicBezTo>
                    <a:pt x="643" y="456"/>
                    <a:pt x="585" y="416"/>
                    <a:pt x="545" y="374"/>
                  </a:cubicBezTo>
                  <a:cubicBezTo>
                    <a:pt x="470" y="245"/>
                    <a:pt x="301" y="204"/>
                    <a:pt x="343" y="134"/>
                  </a:cubicBezTo>
                  <a:cubicBezTo>
                    <a:pt x="369" y="66"/>
                    <a:pt x="740" y="197"/>
                    <a:pt x="821" y="251"/>
                  </a:cubicBezTo>
                  <a:cubicBezTo>
                    <a:pt x="870" y="284"/>
                    <a:pt x="858" y="291"/>
                    <a:pt x="800" y="283"/>
                  </a:cubicBezTo>
                  <a:cubicBezTo>
                    <a:pt x="706" y="284"/>
                    <a:pt x="656" y="271"/>
                    <a:pt x="620" y="357"/>
                  </a:cubicBezTo>
                  <a:cubicBezTo>
                    <a:pt x="776" y="351"/>
                    <a:pt x="840" y="364"/>
                    <a:pt x="871" y="297"/>
                  </a:cubicBezTo>
                  <a:cubicBezTo>
                    <a:pt x="989" y="132"/>
                    <a:pt x="901" y="86"/>
                    <a:pt x="751" y="55"/>
                  </a:cubicBezTo>
                  <a:cubicBezTo>
                    <a:pt x="480" y="0"/>
                    <a:pt x="375" y="65"/>
                    <a:pt x="341" y="118"/>
                  </a:cubicBezTo>
                  <a:cubicBezTo>
                    <a:pt x="245" y="121"/>
                    <a:pt x="212" y="179"/>
                    <a:pt x="322" y="249"/>
                  </a:cubicBezTo>
                  <a:cubicBezTo>
                    <a:pt x="441" y="324"/>
                    <a:pt x="539" y="351"/>
                    <a:pt x="545" y="406"/>
                  </a:cubicBezTo>
                  <a:cubicBezTo>
                    <a:pt x="555" y="526"/>
                    <a:pt x="481" y="610"/>
                    <a:pt x="349" y="622"/>
                  </a:cubicBezTo>
                  <a:cubicBezTo>
                    <a:pt x="264" y="630"/>
                    <a:pt x="178" y="630"/>
                    <a:pt x="93" y="621"/>
                  </a:cubicBezTo>
                  <a:cubicBezTo>
                    <a:pt x="53" y="617"/>
                    <a:pt x="31" y="649"/>
                    <a:pt x="0" y="6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sz="1800"/>
            </a:p>
          </p:txBody>
        </p:sp>
        <p:sp>
          <p:nvSpPr>
            <p:cNvPr id="237" name="isľîḑê">
              <a:extLst>
                <a:ext uri="{FF2B5EF4-FFF2-40B4-BE49-F238E27FC236}">
                  <a16:creationId xmlns:a16="http://schemas.microsoft.com/office/drawing/2014/main" id="{B378591A-9AE4-4B26-BE7E-585CD910AB15}"/>
                </a:ext>
              </a:extLst>
            </p:cNvPr>
            <p:cNvSpPr/>
            <p:nvPr userDrawn="1"/>
          </p:nvSpPr>
          <p:spPr bwMode="auto">
            <a:xfrm>
              <a:off x="1827103" y="548415"/>
              <a:ext cx="53639" cy="90742"/>
            </a:xfrm>
            <a:custGeom>
              <a:avLst/>
              <a:gdLst>
                <a:gd name="T0" fmla="*/ 31 w 70"/>
                <a:gd name="T1" fmla="*/ 0 h 158"/>
                <a:gd name="T2" fmla="*/ 70 w 70"/>
                <a:gd name="T3" fmla="*/ 0 h 158"/>
                <a:gd name="T4" fmla="*/ 39 w 70"/>
                <a:gd name="T5" fmla="*/ 158 h 158"/>
                <a:gd name="T6" fmla="*/ 0 w 70"/>
                <a:gd name="T7" fmla="*/ 158 h 158"/>
                <a:gd name="T8" fmla="*/ 31 w 70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58">
                  <a:moveTo>
                    <a:pt x="31" y="0"/>
                  </a:moveTo>
                  <a:lnTo>
                    <a:pt x="70" y="0"/>
                  </a:lnTo>
                  <a:lnTo>
                    <a:pt x="39" y="158"/>
                  </a:lnTo>
                  <a:lnTo>
                    <a:pt x="0" y="158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sz="1800"/>
            </a:p>
          </p:txBody>
        </p:sp>
      </p:grpSp>
      <p:pic>
        <p:nvPicPr>
          <p:cNvPr id="10" name="图片 9">
            <a:extLst>
              <a:ext uri="{FF2B5EF4-FFF2-40B4-BE49-F238E27FC236}">
                <a16:creationId xmlns:a16="http://schemas.microsoft.com/office/drawing/2014/main" id="{3AA34879-E01F-41E6-8063-BF8956F595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3" name="图片占位符 122">
            <a:extLst>
              <a:ext uri="{FF2B5EF4-FFF2-40B4-BE49-F238E27FC236}">
                <a16:creationId xmlns:a16="http://schemas.microsoft.com/office/drawing/2014/main" id="{3260EEBE-2FE7-4DB6-A8B8-D2754C33257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70744" y="1603744"/>
            <a:ext cx="3650512" cy="3650512"/>
          </a:xfrm>
          <a:custGeom>
            <a:avLst/>
            <a:gdLst>
              <a:gd name="connsiteX0" fmla="*/ 1825256 w 3650512"/>
              <a:gd name="connsiteY0" fmla="*/ 967751 h 3650512"/>
              <a:gd name="connsiteX1" fmla="*/ 967751 w 3650512"/>
              <a:gd name="connsiteY1" fmla="*/ 1825256 h 3650512"/>
              <a:gd name="connsiteX2" fmla="*/ 1825256 w 3650512"/>
              <a:gd name="connsiteY2" fmla="*/ 2682761 h 3650512"/>
              <a:gd name="connsiteX3" fmla="*/ 2682761 w 3650512"/>
              <a:gd name="connsiteY3" fmla="*/ 1825256 h 3650512"/>
              <a:gd name="connsiteX4" fmla="*/ 1825256 w 3650512"/>
              <a:gd name="connsiteY4" fmla="*/ 967751 h 3650512"/>
              <a:gd name="connsiteX5" fmla="*/ 1825256 w 3650512"/>
              <a:gd name="connsiteY5" fmla="*/ 0 h 3650512"/>
              <a:gd name="connsiteX6" fmla="*/ 3650512 w 3650512"/>
              <a:gd name="connsiteY6" fmla="*/ 1825256 h 3650512"/>
              <a:gd name="connsiteX7" fmla="*/ 1825256 w 3650512"/>
              <a:gd name="connsiteY7" fmla="*/ 3650512 h 3650512"/>
              <a:gd name="connsiteX8" fmla="*/ 0 w 3650512"/>
              <a:gd name="connsiteY8" fmla="*/ 1825256 h 3650512"/>
              <a:gd name="connsiteX9" fmla="*/ 1825256 w 3650512"/>
              <a:gd name="connsiteY9" fmla="*/ 0 h 3650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650512" h="3650512">
                <a:moveTo>
                  <a:pt x="1825256" y="967751"/>
                </a:moveTo>
                <a:cubicBezTo>
                  <a:pt x="1351669" y="967751"/>
                  <a:pt x="967751" y="1351669"/>
                  <a:pt x="967751" y="1825256"/>
                </a:cubicBezTo>
                <a:cubicBezTo>
                  <a:pt x="967751" y="2298843"/>
                  <a:pt x="1351669" y="2682761"/>
                  <a:pt x="1825256" y="2682761"/>
                </a:cubicBezTo>
                <a:cubicBezTo>
                  <a:pt x="2298843" y="2682761"/>
                  <a:pt x="2682761" y="2298843"/>
                  <a:pt x="2682761" y="1825256"/>
                </a:cubicBezTo>
                <a:cubicBezTo>
                  <a:pt x="2682761" y="1351669"/>
                  <a:pt x="2298843" y="967751"/>
                  <a:pt x="1825256" y="967751"/>
                </a:cubicBezTo>
                <a:close/>
                <a:moveTo>
                  <a:pt x="1825256" y="0"/>
                </a:moveTo>
                <a:cubicBezTo>
                  <a:pt x="2833317" y="0"/>
                  <a:pt x="3650512" y="817195"/>
                  <a:pt x="3650512" y="1825256"/>
                </a:cubicBezTo>
                <a:cubicBezTo>
                  <a:pt x="3650512" y="2833317"/>
                  <a:pt x="2833317" y="3650512"/>
                  <a:pt x="1825256" y="3650512"/>
                </a:cubicBezTo>
                <a:cubicBezTo>
                  <a:pt x="817195" y="3650512"/>
                  <a:pt x="0" y="2833317"/>
                  <a:pt x="0" y="1825256"/>
                </a:cubicBezTo>
                <a:cubicBezTo>
                  <a:pt x="0" y="817195"/>
                  <a:pt x="817195" y="0"/>
                  <a:pt x="182525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345" name="文本框 344">
            <a:extLst>
              <a:ext uri="{FF2B5EF4-FFF2-40B4-BE49-F238E27FC236}">
                <a16:creationId xmlns:a16="http://schemas.microsoft.com/office/drawing/2014/main" id="{1FFB2C88-BB5C-4847-85CC-F02F1B8BE46B}"/>
              </a:ext>
            </a:extLst>
          </p:cNvPr>
          <p:cNvSpPr txBox="1"/>
          <p:nvPr userDrawn="1"/>
        </p:nvSpPr>
        <p:spPr>
          <a:xfrm>
            <a:off x="573314" y="6385248"/>
            <a:ext cx="2339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明德 厚学 求是 创新</a:t>
            </a:r>
          </a:p>
        </p:txBody>
      </p:sp>
      <p:sp>
        <p:nvSpPr>
          <p:cNvPr id="346" name="文本框 345">
            <a:extLst>
              <a:ext uri="{FF2B5EF4-FFF2-40B4-BE49-F238E27FC236}">
                <a16:creationId xmlns:a16="http://schemas.microsoft.com/office/drawing/2014/main" id="{79E12049-ACF5-4172-9E02-94D4F5C311AF}"/>
              </a:ext>
            </a:extLst>
          </p:cNvPr>
          <p:cNvSpPr txBox="1"/>
          <p:nvPr userDrawn="1"/>
        </p:nvSpPr>
        <p:spPr>
          <a:xfrm>
            <a:off x="11121347" y="6385248"/>
            <a:ext cx="7668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182D3461-343F-438D-85E0-79427729DFF0}" type="slidenum">
              <a:rPr lang="en-US" altLang="zh-CN" sz="14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‹#›</a:t>
            </a:fld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349" name="直接连接符 348">
            <a:extLst>
              <a:ext uri="{FF2B5EF4-FFF2-40B4-BE49-F238E27FC236}">
                <a16:creationId xmlns:a16="http://schemas.microsoft.com/office/drawing/2014/main" id="{F8273BDA-C3B7-4CD5-B30F-84054671F1E3}"/>
              </a:ext>
            </a:extLst>
          </p:cNvPr>
          <p:cNvCxnSpPr>
            <a:cxnSpLocks/>
          </p:cNvCxnSpPr>
          <p:nvPr userDrawn="1"/>
        </p:nvCxnSpPr>
        <p:spPr>
          <a:xfrm>
            <a:off x="660402" y="6293875"/>
            <a:ext cx="10858500" cy="0"/>
          </a:xfrm>
          <a:prstGeom prst="line">
            <a:avLst/>
          </a:prstGeom>
          <a:ln w="22225" cap="rnd">
            <a:solidFill>
              <a:schemeClr val="accent1"/>
            </a:solidFill>
            <a:round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0" name="组合 349">
            <a:extLst>
              <a:ext uri="{FF2B5EF4-FFF2-40B4-BE49-F238E27FC236}">
                <a16:creationId xmlns:a16="http://schemas.microsoft.com/office/drawing/2014/main" id="{62DA841C-B0FC-441D-B6FA-3A76735A2352}"/>
              </a:ext>
            </a:extLst>
          </p:cNvPr>
          <p:cNvGrpSpPr/>
          <p:nvPr userDrawn="1"/>
        </p:nvGrpSpPr>
        <p:grpSpPr>
          <a:xfrm>
            <a:off x="10672871" y="250062"/>
            <a:ext cx="913767" cy="457978"/>
            <a:chOff x="1585727" y="453077"/>
            <a:chExt cx="374706" cy="187802"/>
          </a:xfrm>
          <a:solidFill>
            <a:schemeClr val="accent1"/>
          </a:solidFill>
        </p:grpSpPr>
        <p:sp>
          <p:nvSpPr>
            <p:cNvPr id="351" name="îśliďe">
              <a:extLst>
                <a:ext uri="{FF2B5EF4-FFF2-40B4-BE49-F238E27FC236}">
                  <a16:creationId xmlns:a16="http://schemas.microsoft.com/office/drawing/2014/main" id="{58321EF8-4CCC-4EE9-8F7E-019429227CA3}"/>
                </a:ext>
              </a:extLst>
            </p:cNvPr>
            <p:cNvSpPr/>
            <p:nvPr userDrawn="1"/>
          </p:nvSpPr>
          <p:spPr bwMode="auto">
            <a:xfrm>
              <a:off x="1619443" y="555306"/>
              <a:ext cx="45210" cy="67195"/>
            </a:xfrm>
            <a:custGeom>
              <a:avLst/>
              <a:gdLst>
                <a:gd name="T0" fmla="*/ 27 w 59"/>
                <a:gd name="T1" fmla="*/ 0 h 117"/>
                <a:gd name="T2" fmla="*/ 59 w 59"/>
                <a:gd name="T3" fmla="*/ 0 h 117"/>
                <a:gd name="T4" fmla="*/ 33 w 59"/>
                <a:gd name="T5" fmla="*/ 117 h 117"/>
                <a:gd name="T6" fmla="*/ 0 w 59"/>
                <a:gd name="T7" fmla="*/ 117 h 117"/>
                <a:gd name="T8" fmla="*/ 27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7" y="0"/>
                  </a:moveTo>
                  <a:lnTo>
                    <a:pt x="59" y="0"/>
                  </a:lnTo>
                  <a:lnTo>
                    <a:pt x="33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sz="1800"/>
            </a:p>
          </p:txBody>
        </p:sp>
        <p:sp>
          <p:nvSpPr>
            <p:cNvPr id="352" name="íšḻíḍé">
              <a:extLst>
                <a:ext uri="{FF2B5EF4-FFF2-40B4-BE49-F238E27FC236}">
                  <a16:creationId xmlns:a16="http://schemas.microsoft.com/office/drawing/2014/main" id="{36263F3B-D078-4D23-B157-E102609A9DD0}"/>
                </a:ext>
              </a:extLst>
            </p:cNvPr>
            <p:cNvSpPr/>
            <p:nvPr userDrawn="1"/>
          </p:nvSpPr>
          <p:spPr bwMode="auto">
            <a:xfrm>
              <a:off x="1653926" y="555306"/>
              <a:ext cx="48275" cy="67195"/>
            </a:xfrm>
            <a:custGeom>
              <a:avLst/>
              <a:gdLst>
                <a:gd name="T0" fmla="*/ 27 w 63"/>
                <a:gd name="T1" fmla="*/ 0 h 117"/>
                <a:gd name="T2" fmla="*/ 63 w 63"/>
                <a:gd name="T3" fmla="*/ 0 h 117"/>
                <a:gd name="T4" fmla="*/ 36 w 63"/>
                <a:gd name="T5" fmla="*/ 117 h 117"/>
                <a:gd name="T6" fmla="*/ 0 w 63"/>
                <a:gd name="T7" fmla="*/ 117 h 117"/>
                <a:gd name="T8" fmla="*/ 27 w 63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17">
                  <a:moveTo>
                    <a:pt x="27" y="0"/>
                  </a:moveTo>
                  <a:lnTo>
                    <a:pt x="63" y="0"/>
                  </a:lnTo>
                  <a:lnTo>
                    <a:pt x="36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sz="1800"/>
            </a:p>
          </p:txBody>
        </p:sp>
        <p:sp>
          <p:nvSpPr>
            <p:cNvPr id="353" name="ïṥḻïḓé">
              <a:extLst>
                <a:ext uri="{FF2B5EF4-FFF2-40B4-BE49-F238E27FC236}">
                  <a16:creationId xmlns:a16="http://schemas.microsoft.com/office/drawing/2014/main" id="{69F05112-281F-497F-AE2F-C0E02BC0D4D1}"/>
                </a:ext>
              </a:extLst>
            </p:cNvPr>
            <p:cNvSpPr/>
            <p:nvPr userDrawn="1"/>
          </p:nvSpPr>
          <p:spPr bwMode="auto">
            <a:xfrm>
              <a:off x="1646263" y="596082"/>
              <a:ext cx="19157" cy="8615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sz="1800"/>
            </a:p>
          </p:txBody>
        </p:sp>
        <p:sp>
          <p:nvSpPr>
            <p:cNvPr id="354" name="î$ḷíḋè">
              <a:extLst>
                <a:ext uri="{FF2B5EF4-FFF2-40B4-BE49-F238E27FC236}">
                  <a16:creationId xmlns:a16="http://schemas.microsoft.com/office/drawing/2014/main" id="{04E03DD5-9A0D-4AA0-A2F1-11042A90817F}"/>
                </a:ext>
              </a:extLst>
            </p:cNvPr>
            <p:cNvSpPr/>
            <p:nvPr userDrawn="1"/>
          </p:nvSpPr>
          <p:spPr bwMode="auto">
            <a:xfrm>
              <a:off x="1689940" y="555306"/>
              <a:ext cx="45976" cy="67195"/>
            </a:xfrm>
            <a:custGeom>
              <a:avLst/>
              <a:gdLst>
                <a:gd name="T0" fmla="*/ 25 w 60"/>
                <a:gd name="T1" fmla="*/ 0 h 117"/>
                <a:gd name="T2" fmla="*/ 60 w 60"/>
                <a:gd name="T3" fmla="*/ 0 h 117"/>
                <a:gd name="T4" fmla="*/ 34 w 60"/>
                <a:gd name="T5" fmla="*/ 117 h 117"/>
                <a:gd name="T6" fmla="*/ 0 w 60"/>
                <a:gd name="T7" fmla="*/ 117 h 117"/>
                <a:gd name="T8" fmla="*/ 25 w 60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17">
                  <a:moveTo>
                    <a:pt x="25" y="0"/>
                  </a:moveTo>
                  <a:lnTo>
                    <a:pt x="60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sz="1800"/>
            </a:p>
          </p:txBody>
        </p:sp>
        <p:sp>
          <p:nvSpPr>
            <p:cNvPr id="355" name="i$ḷiḍe">
              <a:extLst>
                <a:ext uri="{FF2B5EF4-FFF2-40B4-BE49-F238E27FC236}">
                  <a16:creationId xmlns:a16="http://schemas.microsoft.com/office/drawing/2014/main" id="{4B77F4C5-E3AE-4169-B878-DB12C4676DA5}"/>
                </a:ext>
              </a:extLst>
            </p:cNvPr>
            <p:cNvSpPr/>
            <p:nvPr userDrawn="1"/>
          </p:nvSpPr>
          <p:spPr bwMode="auto">
            <a:xfrm>
              <a:off x="1724422" y="555306"/>
              <a:ext cx="45210" cy="67195"/>
            </a:xfrm>
            <a:custGeom>
              <a:avLst/>
              <a:gdLst>
                <a:gd name="T0" fmla="*/ 25 w 59"/>
                <a:gd name="T1" fmla="*/ 0 h 117"/>
                <a:gd name="T2" fmla="*/ 59 w 59"/>
                <a:gd name="T3" fmla="*/ 0 h 117"/>
                <a:gd name="T4" fmla="*/ 34 w 59"/>
                <a:gd name="T5" fmla="*/ 117 h 117"/>
                <a:gd name="T6" fmla="*/ 0 w 59"/>
                <a:gd name="T7" fmla="*/ 117 h 117"/>
                <a:gd name="T8" fmla="*/ 25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5" y="0"/>
                  </a:moveTo>
                  <a:lnTo>
                    <a:pt x="59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sz="1800"/>
            </a:p>
          </p:txBody>
        </p:sp>
        <p:sp>
          <p:nvSpPr>
            <p:cNvPr id="356" name="ïṡļïdè">
              <a:extLst>
                <a:ext uri="{FF2B5EF4-FFF2-40B4-BE49-F238E27FC236}">
                  <a16:creationId xmlns:a16="http://schemas.microsoft.com/office/drawing/2014/main" id="{D45A3C55-694A-4013-8AC2-95CC4607B7BE}"/>
                </a:ext>
              </a:extLst>
            </p:cNvPr>
            <p:cNvSpPr/>
            <p:nvPr userDrawn="1"/>
          </p:nvSpPr>
          <p:spPr bwMode="auto">
            <a:xfrm>
              <a:off x="1713695" y="613312"/>
              <a:ext cx="19157" cy="9189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sz="1800"/>
            </a:p>
          </p:txBody>
        </p:sp>
        <p:sp>
          <p:nvSpPr>
            <p:cNvPr id="357" name="íŝḻíḓê">
              <a:extLst>
                <a:ext uri="{FF2B5EF4-FFF2-40B4-BE49-F238E27FC236}">
                  <a16:creationId xmlns:a16="http://schemas.microsoft.com/office/drawing/2014/main" id="{76DDA1F3-1FE3-4894-B220-B479D05C30BB}"/>
                </a:ext>
              </a:extLst>
            </p:cNvPr>
            <p:cNvSpPr/>
            <p:nvPr userDrawn="1"/>
          </p:nvSpPr>
          <p:spPr bwMode="auto">
            <a:xfrm>
              <a:off x="1585727" y="453077"/>
              <a:ext cx="374706" cy="187802"/>
            </a:xfrm>
            <a:custGeom>
              <a:avLst/>
              <a:gdLst>
                <a:gd name="T0" fmla="*/ 0 w 989"/>
                <a:gd name="T1" fmla="*/ 662 h 662"/>
                <a:gd name="T2" fmla="*/ 572 w 989"/>
                <a:gd name="T3" fmla="*/ 662 h 662"/>
                <a:gd name="T4" fmla="*/ 643 w 989"/>
                <a:gd name="T5" fmla="*/ 503 h 662"/>
                <a:gd name="T6" fmla="*/ 545 w 989"/>
                <a:gd name="T7" fmla="*/ 374 h 662"/>
                <a:gd name="T8" fmla="*/ 343 w 989"/>
                <a:gd name="T9" fmla="*/ 134 h 662"/>
                <a:gd name="T10" fmla="*/ 821 w 989"/>
                <a:gd name="T11" fmla="*/ 251 h 662"/>
                <a:gd name="T12" fmla="*/ 800 w 989"/>
                <a:gd name="T13" fmla="*/ 283 h 662"/>
                <a:gd name="T14" fmla="*/ 620 w 989"/>
                <a:gd name="T15" fmla="*/ 357 h 662"/>
                <a:gd name="T16" fmla="*/ 871 w 989"/>
                <a:gd name="T17" fmla="*/ 297 h 662"/>
                <a:gd name="T18" fmla="*/ 751 w 989"/>
                <a:gd name="T19" fmla="*/ 55 h 662"/>
                <a:gd name="T20" fmla="*/ 341 w 989"/>
                <a:gd name="T21" fmla="*/ 118 h 662"/>
                <a:gd name="T22" fmla="*/ 322 w 989"/>
                <a:gd name="T23" fmla="*/ 249 h 662"/>
                <a:gd name="T24" fmla="*/ 545 w 989"/>
                <a:gd name="T25" fmla="*/ 406 h 662"/>
                <a:gd name="T26" fmla="*/ 349 w 989"/>
                <a:gd name="T27" fmla="*/ 622 h 662"/>
                <a:gd name="T28" fmla="*/ 93 w 989"/>
                <a:gd name="T29" fmla="*/ 621 h 662"/>
                <a:gd name="T30" fmla="*/ 0 w 989"/>
                <a:gd name="T31" fmla="*/ 662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9" h="662">
                  <a:moveTo>
                    <a:pt x="0" y="662"/>
                  </a:moveTo>
                  <a:cubicBezTo>
                    <a:pt x="572" y="662"/>
                    <a:pt x="572" y="662"/>
                    <a:pt x="572" y="662"/>
                  </a:cubicBezTo>
                  <a:cubicBezTo>
                    <a:pt x="580" y="662"/>
                    <a:pt x="643" y="581"/>
                    <a:pt x="643" y="503"/>
                  </a:cubicBezTo>
                  <a:cubicBezTo>
                    <a:pt x="643" y="456"/>
                    <a:pt x="585" y="416"/>
                    <a:pt x="545" y="374"/>
                  </a:cubicBezTo>
                  <a:cubicBezTo>
                    <a:pt x="470" y="245"/>
                    <a:pt x="301" y="204"/>
                    <a:pt x="343" y="134"/>
                  </a:cubicBezTo>
                  <a:cubicBezTo>
                    <a:pt x="369" y="66"/>
                    <a:pt x="740" y="197"/>
                    <a:pt x="821" y="251"/>
                  </a:cubicBezTo>
                  <a:cubicBezTo>
                    <a:pt x="870" y="284"/>
                    <a:pt x="858" y="291"/>
                    <a:pt x="800" y="283"/>
                  </a:cubicBezTo>
                  <a:cubicBezTo>
                    <a:pt x="706" y="284"/>
                    <a:pt x="656" y="271"/>
                    <a:pt x="620" y="357"/>
                  </a:cubicBezTo>
                  <a:cubicBezTo>
                    <a:pt x="776" y="351"/>
                    <a:pt x="840" y="364"/>
                    <a:pt x="871" y="297"/>
                  </a:cubicBezTo>
                  <a:cubicBezTo>
                    <a:pt x="989" y="132"/>
                    <a:pt x="901" y="86"/>
                    <a:pt x="751" y="55"/>
                  </a:cubicBezTo>
                  <a:cubicBezTo>
                    <a:pt x="480" y="0"/>
                    <a:pt x="375" y="65"/>
                    <a:pt x="341" y="118"/>
                  </a:cubicBezTo>
                  <a:cubicBezTo>
                    <a:pt x="245" y="121"/>
                    <a:pt x="212" y="179"/>
                    <a:pt x="322" y="249"/>
                  </a:cubicBezTo>
                  <a:cubicBezTo>
                    <a:pt x="441" y="324"/>
                    <a:pt x="539" y="351"/>
                    <a:pt x="545" y="406"/>
                  </a:cubicBezTo>
                  <a:cubicBezTo>
                    <a:pt x="555" y="526"/>
                    <a:pt x="481" y="610"/>
                    <a:pt x="349" y="622"/>
                  </a:cubicBezTo>
                  <a:cubicBezTo>
                    <a:pt x="264" y="630"/>
                    <a:pt x="178" y="630"/>
                    <a:pt x="93" y="621"/>
                  </a:cubicBezTo>
                  <a:cubicBezTo>
                    <a:pt x="53" y="617"/>
                    <a:pt x="31" y="649"/>
                    <a:pt x="0" y="6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sz="1800"/>
            </a:p>
          </p:txBody>
        </p:sp>
        <p:sp>
          <p:nvSpPr>
            <p:cNvPr id="358" name="isľîḑê">
              <a:extLst>
                <a:ext uri="{FF2B5EF4-FFF2-40B4-BE49-F238E27FC236}">
                  <a16:creationId xmlns:a16="http://schemas.microsoft.com/office/drawing/2014/main" id="{D6D22BCB-DDCB-4BB2-A677-40B58CFB03EE}"/>
                </a:ext>
              </a:extLst>
            </p:cNvPr>
            <p:cNvSpPr/>
            <p:nvPr userDrawn="1"/>
          </p:nvSpPr>
          <p:spPr bwMode="auto">
            <a:xfrm>
              <a:off x="1827103" y="548415"/>
              <a:ext cx="53639" cy="90742"/>
            </a:xfrm>
            <a:custGeom>
              <a:avLst/>
              <a:gdLst>
                <a:gd name="T0" fmla="*/ 31 w 70"/>
                <a:gd name="T1" fmla="*/ 0 h 158"/>
                <a:gd name="T2" fmla="*/ 70 w 70"/>
                <a:gd name="T3" fmla="*/ 0 h 158"/>
                <a:gd name="T4" fmla="*/ 39 w 70"/>
                <a:gd name="T5" fmla="*/ 158 h 158"/>
                <a:gd name="T6" fmla="*/ 0 w 70"/>
                <a:gd name="T7" fmla="*/ 158 h 158"/>
                <a:gd name="T8" fmla="*/ 31 w 70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58">
                  <a:moveTo>
                    <a:pt x="31" y="0"/>
                  </a:moveTo>
                  <a:lnTo>
                    <a:pt x="70" y="0"/>
                  </a:lnTo>
                  <a:lnTo>
                    <a:pt x="39" y="158"/>
                  </a:lnTo>
                  <a:lnTo>
                    <a:pt x="0" y="158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sz="1800"/>
            </a:p>
          </p:txBody>
        </p:sp>
      </p:grpSp>
      <p:sp>
        <p:nvSpPr>
          <p:cNvPr id="359" name="椭圆 358">
            <a:extLst>
              <a:ext uri="{FF2B5EF4-FFF2-40B4-BE49-F238E27FC236}">
                <a16:creationId xmlns:a16="http://schemas.microsoft.com/office/drawing/2014/main" id="{0DED06CF-8729-484D-A57D-ABDB2CE2B471}"/>
              </a:ext>
            </a:extLst>
          </p:cNvPr>
          <p:cNvSpPr/>
          <p:nvPr userDrawn="1"/>
        </p:nvSpPr>
        <p:spPr>
          <a:xfrm>
            <a:off x="314693" y="151816"/>
            <a:ext cx="654471" cy="654470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360" name="文本占位符 163">
            <a:extLst>
              <a:ext uri="{FF2B5EF4-FFF2-40B4-BE49-F238E27FC236}">
                <a16:creationId xmlns:a16="http://schemas.microsoft.com/office/drawing/2014/main" id="{1018FF4D-35C8-42BF-BBB9-05C28B0847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66963" y="265806"/>
            <a:ext cx="4836888" cy="4264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lang="zh-CN" altLang="en-US" b="1" dirty="0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请输入标题或观点</a:t>
            </a:r>
          </a:p>
        </p:txBody>
      </p:sp>
    </p:spTree>
    <p:extLst>
      <p:ext uri="{BB962C8B-B14F-4D97-AF65-F5344CB8AC3E}">
        <p14:creationId xmlns:p14="http://schemas.microsoft.com/office/powerpoint/2010/main" val="24718610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7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" name="组合 121">
            <a:extLst>
              <a:ext uri="{FF2B5EF4-FFF2-40B4-BE49-F238E27FC236}">
                <a16:creationId xmlns:a16="http://schemas.microsoft.com/office/drawing/2014/main" id="{74D0CD4D-7CB3-4422-A61F-989D7C40ED76}"/>
              </a:ext>
            </a:extLst>
          </p:cNvPr>
          <p:cNvGrpSpPr/>
          <p:nvPr userDrawn="1"/>
        </p:nvGrpSpPr>
        <p:grpSpPr>
          <a:xfrm>
            <a:off x="2539884" y="1646684"/>
            <a:ext cx="7112235" cy="3564639"/>
            <a:chOff x="1585727" y="453077"/>
            <a:chExt cx="374706" cy="187802"/>
          </a:xfrm>
          <a:solidFill>
            <a:schemeClr val="bg1">
              <a:lumMod val="65000"/>
              <a:alpha val="4000"/>
            </a:schemeClr>
          </a:solidFill>
        </p:grpSpPr>
        <p:sp>
          <p:nvSpPr>
            <p:cNvPr id="123" name="îśliďe">
              <a:extLst>
                <a:ext uri="{FF2B5EF4-FFF2-40B4-BE49-F238E27FC236}">
                  <a16:creationId xmlns:a16="http://schemas.microsoft.com/office/drawing/2014/main" id="{B16A8DA4-F0AB-4CE1-B842-2A845ACE558F}"/>
                </a:ext>
              </a:extLst>
            </p:cNvPr>
            <p:cNvSpPr/>
            <p:nvPr userDrawn="1"/>
          </p:nvSpPr>
          <p:spPr bwMode="auto">
            <a:xfrm>
              <a:off x="1619443" y="555306"/>
              <a:ext cx="45210" cy="67195"/>
            </a:xfrm>
            <a:custGeom>
              <a:avLst/>
              <a:gdLst>
                <a:gd name="T0" fmla="*/ 27 w 59"/>
                <a:gd name="T1" fmla="*/ 0 h 117"/>
                <a:gd name="T2" fmla="*/ 59 w 59"/>
                <a:gd name="T3" fmla="*/ 0 h 117"/>
                <a:gd name="T4" fmla="*/ 33 w 59"/>
                <a:gd name="T5" fmla="*/ 117 h 117"/>
                <a:gd name="T6" fmla="*/ 0 w 59"/>
                <a:gd name="T7" fmla="*/ 117 h 117"/>
                <a:gd name="T8" fmla="*/ 27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7" y="0"/>
                  </a:moveTo>
                  <a:lnTo>
                    <a:pt x="59" y="0"/>
                  </a:lnTo>
                  <a:lnTo>
                    <a:pt x="33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sz="1800"/>
            </a:p>
          </p:txBody>
        </p:sp>
        <p:sp>
          <p:nvSpPr>
            <p:cNvPr id="124" name="íšḻíḍé">
              <a:extLst>
                <a:ext uri="{FF2B5EF4-FFF2-40B4-BE49-F238E27FC236}">
                  <a16:creationId xmlns:a16="http://schemas.microsoft.com/office/drawing/2014/main" id="{47557DD7-75AC-4164-AA80-13DD4BC67C35}"/>
                </a:ext>
              </a:extLst>
            </p:cNvPr>
            <p:cNvSpPr/>
            <p:nvPr userDrawn="1"/>
          </p:nvSpPr>
          <p:spPr bwMode="auto">
            <a:xfrm>
              <a:off x="1653926" y="555306"/>
              <a:ext cx="48275" cy="67195"/>
            </a:xfrm>
            <a:custGeom>
              <a:avLst/>
              <a:gdLst>
                <a:gd name="T0" fmla="*/ 27 w 63"/>
                <a:gd name="T1" fmla="*/ 0 h 117"/>
                <a:gd name="T2" fmla="*/ 63 w 63"/>
                <a:gd name="T3" fmla="*/ 0 h 117"/>
                <a:gd name="T4" fmla="*/ 36 w 63"/>
                <a:gd name="T5" fmla="*/ 117 h 117"/>
                <a:gd name="T6" fmla="*/ 0 w 63"/>
                <a:gd name="T7" fmla="*/ 117 h 117"/>
                <a:gd name="T8" fmla="*/ 27 w 63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17">
                  <a:moveTo>
                    <a:pt x="27" y="0"/>
                  </a:moveTo>
                  <a:lnTo>
                    <a:pt x="63" y="0"/>
                  </a:lnTo>
                  <a:lnTo>
                    <a:pt x="36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sz="1800"/>
            </a:p>
          </p:txBody>
        </p:sp>
        <p:sp>
          <p:nvSpPr>
            <p:cNvPr id="125" name="ïṥḻïḓé">
              <a:extLst>
                <a:ext uri="{FF2B5EF4-FFF2-40B4-BE49-F238E27FC236}">
                  <a16:creationId xmlns:a16="http://schemas.microsoft.com/office/drawing/2014/main" id="{B92DE3AC-FC3B-4466-AE74-CE413292AD09}"/>
                </a:ext>
              </a:extLst>
            </p:cNvPr>
            <p:cNvSpPr/>
            <p:nvPr userDrawn="1"/>
          </p:nvSpPr>
          <p:spPr bwMode="auto">
            <a:xfrm>
              <a:off x="1646263" y="596082"/>
              <a:ext cx="19157" cy="8615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sz="1800"/>
            </a:p>
          </p:txBody>
        </p:sp>
        <p:sp>
          <p:nvSpPr>
            <p:cNvPr id="126" name="î$ḷíḋè">
              <a:extLst>
                <a:ext uri="{FF2B5EF4-FFF2-40B4-BE49-F238E27FC236}">
                  <a16:creationId xmlns:a16="http://schemas.microsoft.com/office/drawing/2014/main" id="{3CB510D1-98F3-45C4-B84A-6EE3B7E03635}"/>
                </a:ext>
              </a:extLst>
            </p:cNvPr>
            <p:cNvSpPr/>
            <p:nvPr userDrawn="1"/>
          </p:nvSpPr>
          <p:spPr bwMode="auto">
            <a:xfrm>
              <a:off x="1689940" y="555306"/>
              <a:ext cx="45976" cy="67195"/>
            </a:xfrm>
            <a:custGeom>
              <a:avLst/>
              <a:gdLst>
                <a:gd name="T0" fmla="*/ 25 w 60"/>
                <a:gd name="T1" fmla="*/ 0 h 117"/>
                <a:gd name="T2" fmla="*/ 60 w 60"/>
                <a:gd name="T3" fmla="*/ 0 h 117"/>
                <a:gd name="T4" fmla="*/ 34 w 60"/>
                <a:gd name="T5" fmla="*/ 117 h 117"/>
                <a:gd name="T6" fmla="*/ 0 w 60"/>
                <a:gd name="T7" fmla="*/ 117 h 117"/>
                <a:gd name="T8" fmla="*/ 25 w 60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17">
                  <a:moveTo>
                    <a:pt x="25" y="0"/>
                  </a:moveTo>
                  <a:lnTo>
                    <a:pt x="60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sz="1800"/>
            </a:p>
          </p:txBody>
        </p:sp>
        <p:sp>
          <p:nvSpPr>
            <p:cNvPr id="127" name="i$ḷiḍe">
              <a:extLst>
                <a:ext uri="{FF2B5EF4-FFF2-40B4-BE49-F238E27FC236}">
                  <a16:creationId xmlns:a16="http://schemas.microsoft.com/office/drawing/2014/main" id="{5B994F86-3CBE-47A4-A838-7F739CB8258F}"/>
                </a:ext>
              </a:extLst>
            </p:cNvPr>
            <p:cNvSpPr/>
            <p:nvPr userDrawn="1"/>
          </p:nvSpPr>
          <p:spPr bwMode="auto">
            <a:xfrm>
              <a:off x="1724422" y="555306"/>
              <a:ext cx="45210" cy="67195"/>
            </a:xfrm>
            <a:custGeom>
              <a:avLst/>
              <a:gdLst>
                <a:gd name="T0" fmla="*/ 25 w 59"/>
                <a:gd name="T1" fmla="*/ 0 h 117"/>
                <a:gd name="T2" fmla="*/ 59 w 59"/>
                <a:gd name="T3" fmla="*/ 0 h 117"/>
                <a:gd name="T4" fmla="*/ 34 w 59"/>
                <a:gd name="T5" fmla="*/ 117 h 117"/>
                <a:gd name="T6" fmla="*/ 0 w 59"/>
                <a:gd name="T7" fmla="*/ 117 h 117"/>
                <a:gd name="T8" fmla="*/ 25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5" y="0"/>
                  </a:moveTo>
                  <a:lnTo>
                    <a:pt x="59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sz="1800"/>
            </a:p>
          </p:txBody>
        </p:sp>
        <p:sp>
          <p:nvSpPr>
            <p:cNvPr id="128" name="ïṡļïdè">
              <a:extLst>
                <a:ext uri="{FF2B5EF4-FFF2-40B4-BE49-F238E27FC236}">
                  <a16:creationId xmlns:a16="http://schemas.microsoft.com/office/drawing/2014/main" id="{B754AC3A-C994-4AE4-BD3B-1EA10B8023A9}"/>
                </a:ext>
              </a:extLst>
            </p:cNvPr>
            <p:cNvSpPr/>
            <p:nvPr userDrawn="1"/>
          </p:nvSpPr>
          <p:spPr bwMode="auto">
            <a:xfrm>
              <a:off x="1713695" y="613312"/>
              <a:ext cx="19157" cy="9189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sz="1800"/>
            </a:p>
          </p:txBody>
        </p:sp>
        <p:sp>
          <p:nvSpPr>
            <p:cNvPr id="130" name="íŝḻíḓê">
              <a:extLst>
                <a:ext uri="{FF2B5EF4-FFF2-40B4-BE49-F238E27FC236}">
                  <a16:creationId xmlns:a16="http://schemas.microsoft.com/office/drawing/2014/main" id="{00DF682D-4207-4BB5-99C5-00F91E3C37FA}"/>
                </a:ext>
              </a:extLst>
            </p:cNvPr>
            <p:cNvSpPr/>
            <p:nvPr userDrawn="1"/>
          </p:nvSpPr>
          <p:spPr bwMode="auto">
            <a:xfrm>
              <a:off x="1585727" y="453077"/>
              <a:ext cx="374706" cy="187802"/>
            </a:xfrm>
            <a:custGeom>
              <a:avLst/>
              <a:gdLst>
                <a:gd name="T0" fmla="*/ 0 w 989"/>
                <a:gd name="T1" fmla="*/ 662 h 662"/>
                <a:gd name="T2" fmla="*/ 572 w 989"/>
                <a:gd name="T3" fmla="*/ 662 h 662"/>
                <a:gd name="T4" fmla="*/ 643 w 989"/>
                <a:gd name="T5" fmla="*/ 503 h 662"/>
                <a:gd name="T6" fmla="*/ 545 w 989"/>
                <a:gd name="T7" fmla="*/ 374 h 662"/>
                <a:gd name="T8" fmla="*/ 343 w 989"/>
                <a:gd name="T9" fmla="*/ 134 h 662"/>
                <a:gd name="T10" fmla="*/ 821 w 989"/>
                <a:gd name="T11" fmla="*/ 251 h 662"/>
                <a:gd name="T12" fmla="*/ 800 w 989"/>
                <a:gd name="T13" fmla="*/ 283 h 662"/>
                <a:gd name="T14" fmla="*/ 620 w 989"/>
                <a:gd name="T15" fmla="*/ 357 h 662"/>
                <a:gd name="T16" fmla="*/ 871 w 989"/>
                <a:gd name="T17" fmla="*/ 297 h 662"/>
                <a:gd name="T18" fmla="*/ 751 w 989"/>
                <a:gd name="T19" fmla="*/ 55 h 662"/>
                <a:gd name="T20" fmla="*/ 341 w 989"/>
                <a:gd name="T21" fmla="*/ 118 h 662"/>
                <a:gd name="T22" fmla="*/ 322 w 989"/>
                <a:gd name="T23" fmla="*/ 249 h 662"/>
                <a:gd name="T24" fmla="*/ 545 w 989"/>
                <a:gd name="T25" fmla="*/ 406 h 662"/>
                <a:gd name="T26" fmla="*/ 349 w 989"/>
                <a:gd name="T27" fmla="*/ 622 h 662"/>
                <a:gd name="T28" fmla="*/ 93 w 989"/>
                <a:gd name="T29" fmla="*/ 621 h 662"/>
                <a:gd name="T30" fmla="*/ 0 w 989"/>
                <a:gd name="T31" fmla="*/ 662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9" h="662">
                  <a:moveTo>
                    <a:pt x="0" y="662"/>
                  </a:moveTo>
                  <a:cubicBezTo>
                    <a:pt x="572" y="662"/>
                    <a:pt x="572" y="662"/>
                    <a:pt x="572" y="662"/>
                  </a:cubicBezTo>
                  <a:cubicBezTo>
                    <a:pt x="580" y="662"/>
                    <a:pt x="643" y="581"/>
                    <a:pt x="643" y="503"/>
                  </a:cubicBezTo>
                  <a:cubicBezTo>
                    <a:pt x="643" y="456"/>
                    <a:pt x="585" y="416"/>
                    <a:pt x="545" y="374"/>
                  </a:cubicBezTo>
                  <a:cubicBezTo>
                    <a:pt x="470" y="245"/>
                    <a:pt x="301" y="204"/>
                    <a:pt x="343" y="134"/>
                  </a:cubicBezTo>
                  <a:cubicBezTo>
                    <a:pt x="369" y="66"/>
                    <a:pt x="740" y="197"/>
                    <a:pt x="821" y="251"/>
                  </a:cubicBezTo>
                  <a:cubicBezTo>
                    <a:pt x="870" y="284"/>
                    <a:pt x="858" y="291"/>
                    <a:pt x="800" y="283"/>
                  </a:cubicBezTo>
                  <a:cubicBezTo>
                    <a:pt x="706" y="284"/>
                    <a:pt x="656" y="271"/>
                    <a:pt x="620" y="357"/>
                  </a:cubicBezTo>
                  <a:cubicBezTo>
                    <a:pt x="776" y="351"/>
                    <a:pt x="840" y="364"/>
                    <a:pt x="871" y="297"/>
                  </a:cubicBezTo>
                  <a:cubicBezTo>
                    <a:pt x="989" y="132"/>
                    <a:pt x="901" y="86"/>
                    <a:pt x="751" y="55"/>
                  </a:cubicBezTo>
                  <a:cubicBezTo>
                    <a:pt x="480" y="0"/>
                    <a:pt x="375" y="65"/>
                    <a:pt x="341" y="118"/>
                  </a:cubicBezTo>
                  <a:cubicBezTo>
                    <a:pt x="245" y="121"/>
                    <a:pt x="212" y="179"/>
                    <a:pt x="322" y="249"/>
                  </a:cubicBezTo>
                  <a:cubicBezTo>
                    <a:pt x="441" y="324"/>
                    <a:pt x="539" y="351"/>
                    <a:pt x="545" y="406"/>
                  </a:cubicBezTo>
                  <a:cubicBezTo>
                    <a:pt x="555" y="526"/>
                    <a:pt x="481" y="610"/>
                    <a:pt x="349" y="622"/>
                  </a:cubicBezTo>
                  <a:cubicBezTo>
                    <a:pt x="264" y="630"/>
                    <a:pt x="178" y="630"/>
                    <a:pt x="93" y="621"/>
                  </a:cubicBezTo>
                  <a:cubicBezTo>
                    <a:pt x="53" y="617"/>
                    <a:pt x="31" y="649"/>
                    <a:pt x="0" y="6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sz="1800"/>
            </a:p>
          </p:txBody>
        </p:sp>
        <p:sp>
          <p:nvSpPr>
            <p:cNvPr id="131" name="isľîḑê">
              <a:extLst>
                <a:ext uri="{FF2B5EF4-FFF2-40B4-BE49-F238E27FC236}">
                  <a16:creationId xmlns:a16="http://schemas.microsoft.com/office/drawing/2014/main" id="{63856FA2-6AA1-4491-AA4B-C527877B3257}"/>
                </a:ext>
              </a:extLst>
            </p:cNvPr>
            <p:cNvSpPr/>
            <p:nvPr userDrawn="1"/>
          </p:nvSpPr>
          <p:spPr bwMode="auto">
            <a:xfrm>
              <a:off x="1827103" y="548415"/>
              <a:ext cx="53639" cy="90742"/>
            </a:xfrm>
            <a:custGeom>
              <a:avLst/>
              <a:gdLst>
                <a:gd name="T0" fmla="*/ 31 w 70"/>
                <a:gd name="T1" fmla="*/ 0 h 158"/>
                <a:gd name="T2" fmla="*/ 70 w 70"/>
                <a:gd name="T3" fmla="*/ 0 h 158"/>
                <a:gd name="T4" fmla="*/ 39 w 70"/>
                <a:gd name="T5" fmla="*/ 158 h 158"/>
                <a:gd name="T6" fmla="*/ 0 w 70"/>
                <a:gd name="T7" fmla="*/ 158 h 158"/>
                <a:gd name="T8" fmla="*/ 31 w 70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58">
                  <a:moveTo>
                    <a:pt x="31" y="0"/>
                  </a:moveTo>
                  <a:lnTo>
                    <a:pt x="70" y="0"/>
                  </a:lnTo>
                  <a:lnTo>
                    <a:pt x="39" y="158"/>
                  </a:lnTo>
                  <a:lnTo>
                    <a:pt x="0" y="158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sz="1800"/>
            </a:p>
          </p:txBody>
        </p:sp>
      </p:grpSp>
      <p:pic>
        <p:nvPicPr>
          <p:cNvPr id="8" name="图片 7">
            <a:extLst>
              <a:ext uri="{FF2B5EF4-FFF2-40B4-BE49-F238E27FC236}">
                <a16:creationId xmlns:a16="http://schemas.microsoft.com/office/drawing/2014/main" id="{7FE8FDFB-689F-45C3-AB73-230F8D7BB48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62" name="文本框 361">
            <a:extLst>
              <a:ext uri="{FF2B5EF4-FFF2-40B4-BE49-F238E27FC236}">
                <a16:creationId xmlns:a16="http://schemas.microsoft.com/office/drawing/2014/main" id="{94D3B23F-5A5E-4553-88B8-1DA9EE1E9565}"/>
              </a:ext>
            </a:extLst>
          </p:cNvPr>
          <p:cNvSpPr txBox="1"/>
          <p:nvPr userDrawn="1"/>
        </p:nvSpPr>
        <p:spPr>
          <a:xfrm>
            <a:off x="573314" y="6385248"/>
            <a:ext cx="2339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明德 厚学 求是 创新</a:t>
            </a:r>
          </a:p>
        </p:txBody>
      </p:sp>
      <p:sp>
        <p:nvSpPr>
          <p:cNvPr id="363" name="文本框 362">
            <a:extLst>
              <a:ext uri="{FF2B5EF4-FFF2-40B4-BE49-F238E27FC236}">
                <a16:creationId xmlns:a16="http://schemas.microsoft.com/office/drawing/2014/main" id="{1DFCBE52-8191-47DB-BC81-69467020A5A7}"/>
              </a:ext>
            </a:extLst>
          </p:cNvPr>
          <p:cNvSpPr txBox="1"/>
          <p:nvPr userDrawn="1"/>
        </p:nvSpPr>
        <p:spPr>
          <a:xfrm>
            <a:off x="11121347" y="6385248"/>
            <a:ext cx="7668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E8973CF-10ED-4025-99BE-9C2778FDBB16}" type="slidenum">
              <a:rPr lang="zh-CN" altLang="en-US" sz="14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‹#›</a:t>
            </a:fld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366" name="直接连接符 365">
            <a:extLst>
              <a:ext uri="{FF2B5EF4-FFF2-40B4-BE49-F238E27FC236}">
                <a16:creationId xmlns:a16="http://schemas.microsoft.com/office/drawing/2014/main" id="{9C6C8BDF-2D7C-473D-B458-53FCC2B52C1C}"/>
              </a:ext>
            </a:extLst>
          </p:cNvPr>
          <p:cNvCxnSpPr>
            <a:cxnSpLocks/>
          </p:cNvCxnSpPr>
          <p:nvPr userDrawn="1"/>
        </p:nvCxnSpPr>
        <p:spPr>
          <a:xfrm>
            <a:off x="660402" y="6293875"/>
            <a:ext cx="10858500" cy="0"/>
          </a:xfrm>
          <a:prstGeom prst="line">
            <a:avLst/>
          </a:prstGeom>
          <a:ln w="22225" cap="rnd">
            <a:solidFill>
              <a:schemeClr val="accent1"/>
            </a:solidFill>
            <a:round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7" name="组合 366">
            <a:extLst>
              <a:ext uri="{FF2B5EF4-FFF2-40B4-BE49-F238E27FC236}">
                <a16:creationId xmlns:a16="http://schemas.microsoft.com/office/drawing/2014/main" id="{D5A00397-205D-4024-B3B1-D6D628207BA2}"/>
              </a:ext>
            </a:extLst>
          </p:cNvPr>
          <p:cNvGrpSpPr/>
          <p:nvPr userDrawn="1"/>
        </p:nvGrpSpPr>
        <p:grpSpPr>
          <a:xfrm>
            <a:off x="10672871" y="250062"/>
            <a:ext cx="913767" cy="457978"/>
            <a:chOff x="1585727" y="453077"/>
            <a:chExt cx="374706" cy="187802"/>
          </a:xfrm>
          <a:solidFill>
            <a:schemeClr val="accent1"/>
          </a:solidFill>
        </p:grpSpPr>
        <p:sp>
          <p:nvSpPr>
            <p:cNvPr id="368" name="îśliďe">
              <a:extLst>
                <a:ext uri="{FF2B5EF4-FFF2-40B4-BE49-F238E27FC236}">
                  <a16:creationId xmlns:a16="http://schemas.microsoft.com/office/drawing/2014/main" id="{C2AC93F6-7EF1-4C7C-90AF-A2B433CD135D}"/>
                </a:ext>
              </a:extLst>
            </p:cNvPr>
            <p:cNvSpPr/>
            <p:nvPr userDrawn="1"/>
          </p:nvSpPr>
          <p:spPr bwMode="auto">
            <a:xfrm>
              <a:off x="1619443" y="555306"/>
              <a:ext cx="45210" cy="67195"/>
            </a:xfrm>
            <a:custGeom>
              <a:avLst/>
              <a:gdLst>
                <a:gd name="T0" fmla="*/ 27 w 59"/>
                <a:gd name="T1" fmla="*/ 0 h 117"/>
                <a:gd name="T2" fmla="*/ 59 w 59"/>
                <a:gd name="T3" fmla="*/ 0 h 117"/>
                <a:gd name="T4" fmla="*/ 33 w 59"/>
                <a:gd name="T5" fmla="*/ 117 h 117"/>
                <a:gd name="T6" fmla="*/ 0 w 59"/>
                <a:gd name="T7" fmla="*/ 117 h 117"/>
                <a:gd name="T8" fmla="*/ 27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7" y="0"/>
                  </a:moveTo>
                  <a:lnTo>
                    <a:pt x="59" y="0"/>
                  </a:lnTo>
                  <a:lnTo>
                    <a:pt x="33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sz="1800"/>
            </a:p>
          </p:txBody>
        </p:sp>
        <p:sp>
          <p:nvSpPr>
            <p:cNvPr id="369" name="íšḻíḍé">
              <a:extLst>
                <a:ext uri="{FF2B5EF4-FFF2-40B4-BE49-F238E27FC236}">
                  <a16:creationId xmlns:a16="http://schemas.microsoft.com/office/drawing/2014/main" id="{2FAD104F-A021-4581-B7EE-1376C48161FC}"/>
                </a:ext>
              </a:extLst>
            </p:cNvPr>
            <p:cNvSpPr/>
            <p:nvPr userDrawn="1"/>
          </p:nvSpPr>
          <p:spPr bwMode="auto">
            <a:xfrm>
              <a:off x="1653926" y="555306"/>
              <a:ext cx="48275" cy="67195"/>
            </a:xfrm>
            <a:custGeom>
              <a:avLst/>
              <a:gdLst>
                <a:gd name="T0" fmla="*/ 27 w 63"/>
                <a:gd name="T1" fmla="*/ 0 h 117"/>
                <a:gd name="T2" fmla="*/ 63 w 63"/>
                <a:gd name="T3" fmla="*/ 0 h 117"/>
                <a:gd name="T4" fmla="*/ 36 w 63"/>
                <a:gd name="T5" fmla="*/ 117 h 117"/>
                <a:gd name="T6" fmla="*/ 0 w 63"/>
                <a:gd name="T7" fmla="*/ 117 h 117"/>
                <a:gd name="T8" fmla="*/ 27 w 63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17">
                  <a:moveTo>
                    <a:pt x="27" y="0"/>
                  </a:moveTo>
                  <a:lnTo>
                    <a:pt x="63" y="0"/>
                  </a:lnTo>
                  <a:lnTo>
                    <a:pt x="36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sz="1800"/>
            </a:p>
          </p:txBody>
        </p:sp>
        <p:sp>
          <p:nvSpPr>
            <p:cNvPr id="370" name="ïṥḻïḓé">
              <a:extLst>
                <a:ext uri="{FF2B5EF4-FFF2-40B4-BE49-F238E27FC236}">
                  <a16:creationId xmlns:a16="http://schemas.microsoft.com/office/drawing/2014/main" id="{8EA3C0BA-83C9-406A-85C7-DF2228135839}"/>
                </a:ext>
              </a:extLst>
            </p:cNvPr>
            <p:cNvSpPr/>
            <p:nvPr userDrawn="1"/>
          </p:nvSpPr>
          <p:spPr bwMode="auto">
            <a:xfrm>
              <a:off x="1646263" y="596082"/>
              <a:ext cx="19157" cy="8615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sz="1800"/>
            </a:p>
          </p:txBody>
        </p:sp>
        <p:sp>
          <p:nvSpPr>
            <p:cNvPr id="371" name="î$ḷíḋè">
              <a:extLst>
                <a:ext uri="{FF2B5EF4-FFF2-40B4-BE49-F238E27FC236}">
                  <a16:creationId xmlns:a16="http://schemas.microsoft.com/office/drawing/2014/main" id="{D6521A6E-C7B6-4BA5-B4FD-80E746A18AB8}"/>
                </a:ext>
              </a:extLst>
            </p:cNvPr>
            <p:cNvSpPr/>
            <p:nvPr userDrawn="1"/>
          </p:nvSpPr>
          <p:spPr bwMode="auto">
            <a:xfrm>
              <a:off x="1689940" y="555306"/>
              <a:ext cx="45976" cy="67195"/>
            </a:xfrm>
            <a:custGeom>
              <a:avLst/>
              <a:gdLst>
                <a:gd name="T0" fmla="*/ 25 w 60"/>
                <a:gd name="T1" fmla="*/ 0 h 117"/>
                <a:gd name="T2" fmla="*/ 60 w 60"/>
                <a:gd name="T3" fmla="*/ 0 h 117"/>
                <a:gd name="T4" fmla="*/ 34 w 60"/>
                <a:gd name="T5" fmla="*/ 117 h 117"/>
                <a:gd name="T6" fmla="*/ 0 w 60"/>
                <a:gd name="T7" fmla="*/ 117 h 117"/>
                <a:gd name="T8" fmla="*/ 25 w 60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17">
                  <a:moveTo>
                    <a:pt x="25" y="0"/>
                  </a:moveTo>
                  <a:lnTo>
                    <a:pt x="60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sz="1800"/>
            </a:p>
          </p:txBody>
        </p:sp>
        <p:sp>
          <p:nvSpPr>
            <p:cNvPr id="372" name="i$ḷiḍe">
              <a:extLst>
                <a:ext uri="{FF2B5EF4-FFF2-40B4-BE49-F238E27FC236}">
                  <a16:creationId xmlns:a16="http://schemas.microsoft.com/office/drawing/2014/main" id="{58D9E513-694A-47F8-B40E-C7926701D4E0}"/>
                </a:ext>
              </a:extLst>
            </p:cNvPr>
            <p:cNvSpPr/>
            <p:nvPr userDrawn="1"/>
          </p:nvSpPr>
          <p:spPr bwMode="auto">
            <a:xfrm>
              <a:off x="1724422" y="555306"/>
              <a:ext cx="45210" cy="67195"/>
            </a:xfrm>
            <a:custGeom>
              <a:avLst/>
              <a:gdLst>
                <a:gd name="T0" fmla="*/ 25 w 59"/>
                <a:gd name="T1" fmla="*/ 0 h 117"/>
                <a:gd name="T2" fmla="*/ 59 w 59"/>
                <a:gd name="T3" fmla="*/ 0 h 117"/>
                <a:gd name="T4" fmla="*/ 34 w 59"/>
                <a:gd name="T5" fmla="*/ 117 h 117"/>
                <a:gd name="T6" fmla="*/ 0 w 59"/>
                <a:gd name="T7" fmla="*/ 117 h 117"/>
                <a:gd name="T8" fmla="*/ 25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5" y="0"/>
                  </a:moveTo>
                  <a:lnTo>
                    <a:pt x="59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sz="1800"/>
            </a:p>
          </p:txBody>
        </p:sp>
        <p:sp>
          <p:nvSpPr>
            <p:cNvPr id="373" name="ïṡļïdè">
              <a:extLst>
                <a:ext uri="{FF2B5EF4-FFF2-40B4-BE49-F238E27FC236}">
                  <a16:creationId xmlns:a16="http://schemas.microsoft.com/office/drawing/2014/main" id="{EBB8A3BD-80BF-46C5-B37E-DC2E53C6EFBF}"/>
                </a:ext>
              </a:extLst>
            </p:cNvPr>
            <p:cNvSpPr/>
            <p:nvPr userDrawn="1"/>
          </p:nvSpPr>
          <p:spPr bwMode="auto">
            <a:xfrm>
              <a:off x="1713695" y="613312"/>
              <a:ext cx="19157" cy="9189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sz="1800"/>
            </a:p>
          </p:txBody>
        </p:sp>
        <p:sp>
          <p:nvSpPr>
            <p:cNvPr id="374" name="íŝḻíḓê">
              <a:extLst>
                <a:ext uri="{FF2B5EF4-FFF2-40B4-BE49-F238E27FC236}">
                  <a16:creationId xmlns:a16="http://schemas.microsoft.com/office/drawing/2014/main" id="{868C3F70-2BBF-4FF7-9671-551B3758BF4A}"/>
                </a:ext>
              </a:extLst>
            </p:cNvPr>
            <p:cNvSpPr/>
            <p:nvPr userDrawn="1"/>
          </p:nvSpPr>
          <p:spPr bwMode="auto">
            <a:xfrm>
              <a:off x="1585727" y="453077"/>
              <a:ext cx="374706" cy="187802"/>
            </a:xfrm>
            <a:custGeom>
              <a:avLst/>
              <a:gdLst>
                <a:gd name="T0" fmla="*/ 0 w 989"/>
                <a:gd name="T1" fmla="*/ 662 h 662"/>
                <a:gd name="T2" fmla="*/ 572 w 989"/>
                <a:gd name="T3" fmla="*/ 662 h 662"/>
                <a:gd name="T4" fmla="*/ 643 w 989"/>
                <a:gd name="T5" fmla="*/ 503 h 662"/>
                <a:gd name="T6" fmla="*/ 545 w 989"/>
                <a:gd name="T7" fmla="*/ 374 h 662"/>
                <a:gd name="T8" fmla="*/ 343 w 989"/>
                <a:gd name="T9" fmla="*/ 134 h 662"/>
                <a:gd name="T10" fmla="*/ 821 w 989"/>
                <a:gd name="T11" fmla="*/ 251 h 662"/>
                <a:gd name="T12" fmla="*/ 800 w 989"/>
                <a:gd name="T13" fmla="*/ 283 h 662"/>
                <a:gd name="T14" fmla="*/ 620 w 989"/>
                <a:gd name="T15" fmla="*/ 357 h 662"/>
                <a:gd name="T16" fmla="*/ 871 w 989"/>
                <a:gd name="T17" fmla="*/ 297 h 662"/>
                <a:gd name="T18" fmla="*/ 751 w 989"/>
                <a:gd name="T19" fmla="*/ 55 h 662"/>
                <a:gd name="T20" fmla="*/ 341 w 989"/>
                <a:gd name="T21" fmla="*/ 118 h 662"/>
                <a:gd name="T22" fmla="*/ 322 w 989"/>
                <a:gd name="T23" fmla="*/ 249 h 662"/>
                <a:gd name="T24" fmla="*/ 545 w 989"/>
                <a:gd name="T25" fmla="*/ 406 h 662"/>
                <a:gd name="T26" fmla="*/ 349 w 989"/>
                <a:gd name="T27" fmla="*/ 622 h 662"/>
                <a:gd name="T28" fmla="*/ 93 w 989"/>
                <a:gd name="T29" fmla="*/ 621 h 662"/>
                <a:gd name="T30" fmla="*/ 0 w 989"/>
                <a:gd name="T31" fmla="*/ 662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9" h="662">
                  <a:moveTo>
                    <a:pt x="0" y="662"/>
                  </a:moveTo>
                  <a:cubicBezTo>
                    <a:pt x="572" y="662"/>
                    <a:pt x="572" y="662"/>
                    <a:pt x="572" y="662"/>
                  </a:cubicBezTo>
                  <a:cubicBezTo>
                    <a:pt x="580" y="662"/>
                    <a:pt x="643" y="581"/>
                    <a:pt x="643" y="503"/>
                  </a:cubicBezTo>
                  <a:cubicBezTo>
                    <a:pt x="643" y="456"/>
                    <a:pt x="585" y="416"/>
                    <a:pt x="545" y="374"/>
                  </a:cubicBezTo>
                  <a:cubicBezTo>
                    <a:pt x="470" y="245"/>
                    <a:pt x="301" y="204"/>
                    <a:pt x="343" y="134"/>
                  </a:cubicBezTo>
                  <a:cubicBezTo>
                    <a:pt x="369" y="66"/>
                    <a:pt x="740" y="197"/>
                    <a:pt x="821" y="251"/>
                  </a:cubicBezTo>
                  <a:cubicBezTo>
                    <a:pt x="870" y="284"/>
                    <a:pt x="858" y="291"/>
                    <a:pt x="800" y="283"/>
                  </a:cubicBezTo>
                  <a:cubicBezTo>
                    <a:pt x="706" y="284"/>
                    <a:pt x="656" y="271"/>
                    <a:pt x="620" y="357"/>
                  </a:cubicBezTo>
                  <a:cubicBezTo>
                    <a:pt x="776" y="351"/>
                    <a:pt x="840" y="364"/>
                    <a:pt x="871" y="297"/>
                  </a:cubicBezTo>
                  <a:cubicBezTo>
                    <a:pt x="989" y="132"/>
                    <a:pt x="901" y="86"/>
                    <a:pt x="751" y="55"/>
                  </a:cubicBezTo>
                  <a:cubicBezTo>
                    <a:pt x="480" y="0"/>
                    <a:pt x="375" y="65"/>
                    <a:pt x="341" y="118"/>
                  </a:cubicBezTo>
                  <a:cubicBezTo>
                    <a:pt x="245" y="121"/>
                    <a:pt x="212" y="179"/>
                    <a:pt x="322" y="249"/>
                  </a:cubicBezTo>
                  <a:cubicBezTo>
                    <a:pt x="441" y="324"/>
                    <a:pt x="539" y="351"/>
                    <a:pt x="545" y="406"/>
                  </a:cubicBezTo>
                  <a:cubicBezTo>
                    <a:pt x="555" y="526"/>
                    <a:pt x="481" y="610"/>
                    <a:pt x="349" y="622"/>
                  </a:cubicBezTo>
                  <a:cubicBezTo>
                    <a:pt x="264" y="630"/>
                    <a:pt x="178" y="630"/>
                    <a:pt x="93" y="621"/>
                  </a:cubicBezTo>
                  <a:cubicBezTo>
                    <a:pt x="53" y="617"/>
                    <a:pt x="31" y="649"/>
                    <a:pt x="0" y="6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sz="1800"/>
            </a:p>
          </p:txBody>
        </p:sp>
        <p:sp>
          <p:nvSpPr>
            <p:cNvPr id="375" name="isľîḑê">
              <a:extLst>
                <a:ext uri="{FF2B5EF4-FFF2-40B4-BE49-F238E27FC236}">
                  <a16:creationId xmlns:a16="http://schemas.microsoft.com/office/drawing/2014/main" id="{0B754972-5CC0-4E71-87F6-0C1E0C7AB2FE}"/>
                </a:ext>
              </a:extLst>
            </p:cNvPr>
            <p:cNvSpPr/>
            <p:nvPr userDrawn="1"/>
          </p:nvSpPr>
          <p:spPr bwMode="auto">
            <a:xfrm>
              <a:off x="1827103" y="548415"/>
              <a:ext cx="53639" cy="90742"/>
            </a:xfrm>
            <a:custGeom>
              <a:avLst/>
              <a:gdLst>
                <a:gd name="T0" fmla="*/ 31 w 70"/>
                <a:gd name="T1" fmla="*/ 0 h 158"/>
                <a:gd name="T2" fmla="*/ 70 w 70"/>
                <a:gd name="T3" fmla="*/ 0 h 158"/>
                <a:gd name="T4" fmla="*/ 39 w 70"/>
                <a:gd name="T5" fmla="*/ 158 h 158"/>
                <a:gd name="T6" fmla="*/ 0 w 70"/>
                <a:gd name="T7" fmla="*/ 158 h 158"/>
                <a:gd name="T8" fmla="*/ 31 w 70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58">
                  <a:moveTo>
                    <a:pt x="31" y="0"/>
                  </a:moveTo>
                  <a:lnTo>
                    <a:pt x="70" y="0"/>
                  </a:lnTo>
                  <a:lnTo>
                    <a:pt x="39" y="158"/>
                  </a:lnTo>
                  <a:lnTo>
                    <a:pt x="0" y="158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sz="1800"/>
            </a:p>
          </p:txBody>
        </p:sp>
      </p:grpSp>
      <p:sp>
        <p:nvSpPr>
          <p:cNvPr id="376" name="椭圆 375">
            <a:extLst>
              <a:ext uri="{FF2B5EF4-FFF2-40B4-BE49-F238E27FC236}">
                <a16:creationId xmlns:a16="http://schemas.microsoft.com/office/drawing/2014/main" id="{2E18A2F9-FCAD-45DC-873C-B0712829CEED}"/>
              </a:ext>
            </a:extLst>
          </p:cNvPr>
          <p:cNvSpPr/>
          <p:nvPr userDrawn="1"/>
        </p:nvSpPr>
        <p:spPr>
          <a:xfrm>
            <a:off x="314693" y="151816"/>
            <a:ext cx="654471" cy="654470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377" name="文本占位符 163">
            <a:extLst>
              <a:ext uri="{FF2B5EF4-FFF2-40B4-BE49-F238E27FC236}">
                <a16:creationId xmlns:a16="http://schemas.microsoft.com/office/drawing/2014/main" id="{99939446-2CEA-4BC2-8FE1-8AAC53CF581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66963" y="265806"/>
            <a:ext cx="4836888" cy="4264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lang="zh-CN" altLang="en-US" b="1" dirty="0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请输入标题或观点</a:t>
            </a:r>
          </a:p>
        </p:txBody>
      </p:sp>
      <p:sp>
        <p:nvSpPr>
          <p:cNvPr id="29" name="图片占位符 124">
            <a:extLst>
              <a:ext uri="{FF2B5EF4-FFF2-40B4-BE49-F238E27FC236}">
                <a16:creationId xmlns:a16="http://schemas.microsoft.com/office/drawing/2014/main" id="{98574245-9811-426C-A0BB-6D92400A08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11199" y="1130300"/>
            <a:ext cx="3351600" cy="2300400"/>
          </a:xfrm>
          <a:custGeom>
            <a:avLst/>
            <a:gdLst>
              <a:gd name="connsiteX0" fmla="*/ 0 w 3492500"/>
              <a:gd name="connsiteY0" fmla="*/ 0 h 2066539"/>
              <a:gd name="connsiteX1" fmla="*/ 3492500 w 3492500"/>
              <a:gd name="connsiteY1" fmla="*/ 0 h 2066539"/>
              <a:gd name="connsiteX2" fmla="*/ 3492500 w 3492500"/>
              <a:gd name="connsiteY2" fmla="*/ 2066539 h 2066539"/>
              <a:gd name="connsiteX3" fmla="*/ 0 w 3492500"/>
              <a:gd name="connsiteY3" fmla="*/ 2066539 h 2066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92500" h="2066539">
                <a:moveTo>
                  <a:pt x="0" y="0"/>
                </a:moveTo>
                <a:lnTo>
                  <a:pt x="3492500" y="0"/>
                </a:lnTo>
                <a:lnTo>
                  <a:pt x="3492500" y="2066539"/>
                </a:lnTo>
                <a:lnTo>
                  <a:pt x="0" y="206653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32" name="图片占位符 124">
            <a:extLst>
              <a:ext uri="{FF2B5EF4-FFF2-40B4-BE49-F238E27FC236}">
                <a16:creationId xmlns:a16="http://schemas.microsoft.com/office/drawing/2014/main" id="{9FE45EFE-7522-4737-A791-DFFCFF7A0D0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413249" y="952500"/>
            <a:ext cx="3351600" cy="2300400"/>
          </a:xfrm>
          <a:custGeom>
            <a:avLst/>
            <a:gdLst>
              <a:gd name="connsiteX0" fmla="*/ 0 w 3492500"/>
              <a:gd name="connsiteY0" fmla="*/ 0 h 2066539"/>
              <a:gd name="connsiteX1" fmla="*/ 3492500 w 3492500"/>
              <a:gd name="connsiteY1" fmla="*/ 0 h 2066539"/>
              <a:gd name="connsiteX2" fmla="*/ 3492500 w 3492500"/>
              <a:gd name="connsiteY2" fmla="*/ 2066539 h 2066539"/>
              <a:gd name="connsiteX3" fmla="*/ 0 w 3492500"/>
              <a:gd name="connsiteY3" fmla="*/ 2066539 h 2066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92500" h="2066539">
                <a:moveTo>
                  <a:pt x="0" y="0"/>
                </a:moveTo>
                <a:lnTo>
                  <a:pt x="3492500" y="0"/>
                </a:lnTo>
                <a:lnTo>
                  <a:pt x="3492500" y="2066539"/>
                </a:lnTo>
                <a:lnTo>
                  <a:pt x="0" y="206653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33" name="图片占位符 124">
            <a:extLst>
              <a:ext uri="{FF2B5EF4-FFF2-40B4-BE49-F238E27FC236}">
                <a16:creationId xmlns:a16="http://schemas.microsoft.com/office/drawing/2014/main" id="{88E73764-5B69-4384-9522-9E44A915050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15299" y="1130300"/>
            <a:ext cx="3351600" cy="2300400"/>
          </a:xfrm>
          <a:custGeom>
            <a:avLst/>
            <a:gdLst>
              <a:gd name="connsiteX0" fmla="*/ 0 w 3492500"/>
              <a:gd name="connsiteY0" fmla="*/ 0 h 2066539"/>
              <a:gd name="connsiteX1" fmla="*/ 3492500 w 3492500"/>
              <a:gd name="connsiteY1" fmla="*/ 0 h 2066539"/>
              <a:gd name="connsiteX2" fmla="*/ 3492500 w 3492500"/>
              <a:gd name="connsiteY2" fmla="*/ 2066539 h 2066539"/>
              <a:gd name="connsiteX3" fmla="*/ 0 w 3492500"/>
              <a:gd name="connsiteY3" fmla="*/ 2066539 h 2066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92500" h="2066539">
                <a:moveTo>
                  <a:pt x="0" y="0"/>
                </a:moveTo>
                <a:lnTo>
                  <a:pt x="3492500" y="0"/>
                </a:lnTo>
                <a:lnTo>
                  <a:pt x="3492500" y="2066539"/>
                </a:lnTo>
                <a:lnTo>
                  <a:pt x="0" y="206653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347838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8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4040DF1C-DF51-4150-84E0-55C05E581F5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48" name="文本框 347">
            <a:extLst>
              <a:ext uri="{FF2B5EF4-FFF2-40B4-BE49-F238E27FC236}">
                <a16:creationId xmlns:a16="http://schemas.microsoft.com/office/drawing/2014/main" id="{DAD3451D-ECED-46FE-A1C6-35B04A31476C}"/>
              </a:ext>
            </a:extLst>
          </p:cNvPr>
          <p:cNvSpPr txBox="1"/>
          <p:nvPr userDrawn="1"/>
        </p:nvSpPr>
        <p:spPr>
          <a:xfrm>
            <a:off x="573314" y="6385248"/>
            <a:ext cx="2339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明德 厚学 求是 创新</a:t>
            </a:r>
          </a:p>
        </p:txBody>
      </p:sp>
      <p:sp>
        <p:nvSpPr>
          <p:cNvPr id="349" name="文本框 348">
            <a:extLst>
              <a:ext uri="{FF2B5EF4-FFF2-40B4-BE49-F238E27FC236}">
                <a16:creationId xmlns:a16="http://schemas.microsoft.com/office/drawing/2014/main" id="{8D89456B-FA07-42A5-9B18-C72E9AAA3D67}"/>
              </a:ext>
            </a:extLst>
          </p:cNvPr>
          <p:cNvSpPr txBox="1"/>
          <p:nvPr userDrawn="1"/>
        </p:nvSpPr>
        <p:spPr>
          <a:xfrm>
            <a:off x="11121347" y="6385248"/>
            <a:ext cx="7668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B56CDA3A-DD4C-46C3-89A8-741996057450}" type="slidenum">
              <a:rPr lang="zh-CN" altLang="en-US" sz="14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‹#›</a:t>
            </a:fld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352" name="直接连接符 351">
            <a:extLst>
              <a:ext uri="{FF2B5EF4-FFF2-40B4-BE49-F238E27FC236}">
                <a16:creationId xmlns:a16="http://schemas.microsoft.com/office/drawing/2014/main" id="{8F84D5F3-B086-4437-81F9-90622CE95DA5}"/>
              </a:ext>
            </a:extLst>
          </p:cNvPr>
          <p:cNvCxnSpPr>
            <a:cxnSpLocks/>
          </p:cNvCxnSpPr>
          <p:nvPr userDrawn="1"/>
        </p:nvCxnSpPr>
        <p:spPr>
          <a:xfrm>
            <a:off x="660402" y="6293875"/>
            <a:ext cx="10858500" cy="0"/>
          </a:xfrm>
          <a:prstGeom prst="line">
            <a:avLst/>
          </a:prstGeom>
          <a:ln w="22225" cap="rnd">
            <a:solidFill>
              <a:schemeClr val="accent1"/>
            </a:solidFill>
            <a:round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3" name="组合 352">
            <a:extLst>
              <a:ext uri="{FF2B5EF4-FFF2-40B4-BE49-F238E27FC236}">
                <a16:creationId xmlns:a16="http://schemas.microsoft.com/office/drawing/2014/main" id="{4521C380-E6ED-4446-84F6-129782DD186B}"/>
              </a:ext>
            </a:extLst>
          </p:cNvPr>
          <p:cNvGrpSpPr/>
          <p:nvPr userDrawn="1"/>
        </p:nvGrpSpPr>
        <p:grpSpPr>
          <a:xfrm>
            <a:off x="10672871" y="250062"/>
            <a:ext cx="913767" cy="457978"/>
            <a:chOff x="1585727" y="453077"/>
            <a:chExt cx="374706" cy="187802"/>
          </a:xfrm>
          <a:solidFill>
            <a:schemeClr val="accent1"/>
          </a:solidFill>
        </p:grpSpPr>
        <p:sp>
          <p:nvSpPr>
            <p:cNvPr id="354" name="îśliďe">
              <a:extLst>
                <a:ext uri="{FF2B5EF4-FFF2-40B4-BE49-F238E27FC236}">
                  <a16:creationId xmlns:a16="http://schemas.microsoft.com/office/drawing/2014/main" id="{D45A5843-2D74-4E88-9FEB-0517F2C90330}"/>
                </a:ext>
              </a:extLst>
            </p:cNvPr>
            <p:cNvSpPr/>
            <p:nvPr userDrawn="1"/>
          </p:nvSpPr>
          <p:spPr bwMode="auto">
            <a:xfrm>
              <a:off x="1619443" y="555306"/>
              <a:ext cx="45210" cy="67195"/>
            </a:xfrm>
            <a:custGeom>
              <a:avLst/>
              <a:gdLst>
                <a:gd name="T0" fmla="*/ 27 w 59"/>
                <a:gd name="T1" fmla="*/ 0 h 117"/>
                <a:gd name="T2" fmla="*/ 59 w 59"/>
                <a:gd name="T3" fmla="*/ 0 h 117"/>
                <a:gd name="T4" fmla="*/ 33 w 59"/>
                <a:gd name="T5" fmla="*/ 117 h 117"/>
                <a:gd name="T6" fmla="*/ 0 w 59"/>
                <a:gd name="T7" fmla="*/ 117 h 117"/>
                <a:gd name="T8" fmla="*/ 27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7" y="0"/>
                  </a:moveTo>
                  <a:lnTo>
                    <a:pt x="59" y="0"/>
                  </a:lnTo>
                  <a:lnTo>
                    <a:pt x="33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sz="1800"/>
            </a:p>
          </p:txBody>
        </p:sp>
        <p:sp>
          <p:nvSpPr>
            <p:cNvPr id="355" name="íšḻíḍé">
              <a:extLst>
                <a:ext uri="{FF2B5EF4-FFF2-40B4-BE49-F238E27FC236}">
                  <a16:creationId xmlns:a16="http://schemas.microsoft.com/office/drawing/2014/main" id="{6EF99092-5361-471B-BAF9-4A6A55E3EC81}"/>
                </a:ext>
              </a:extLst>
            </p:cNvPr>
            <p:cNvSpPr/>
            <p:nvPr userDrawn="1"/>
          </p:nvSpPr>
          <p:spPr bwMode="auto">
            <a:xfrm>
              <a:off x="1653926" y="555306"/>
              <a:ext cx="48275" cy="67195"/>
            </a:xfrm>
            <a:custGeom>
              <a:avLst/>
              <a:gdLst>
                <a:gd name="T0" fmla="*/ 27 w 63"/>
                <a:gd name="T1" fmla="*/ 0 h 117"/>
                <a:gd name="T2" fmla="*/ 63 w 63"/>
                <a:gd name="T3" fmla="*/ 0 h 117"/>
                <a:gd name="T4" fmla="*/ 36 w 63"/>
                <a:gd name="T5" fmla="*/ 117 h 117"/>
                <a:gd name="T6" fmla="*/ 0 w 63"/>
                <a:gd name="T7" fmla="*/ 117 h 117"/>
                <a:gd name="T8" fmla="*/ 27 w 63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17">
                  <a:moveTo>
                    <a:pt x="27" y="0"/>
                  </a:moveTo>
                  <a:lnTo>
                    <a:pt x="63" y="0"/>
                  </a:lnTo>
                  <a:lnTo>
                    <a:pt x="36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sz="1800"/>
            </a:p>
          </p:txBody>
        </p:sp>
        <p:sp>
          <p:nvSpPr>
            <p:cNvPr id="356" name="ïṥḻïḓé">
              <a:extLst>
                <a:ext uri="{FF2B5EF4-FFF2-40B4-BE49-F238E27FC236}">
                  <a16:creationId xmlns:a16="http://schemas.microsoft.com/office/drawing/2014/main" id="{D6585258-1246-4CB5-951B-258D663DB710}"/>
                </a:ext>
              </a:extLst>
            </p:cNvPr>
            <p:cNvSpPr/>
            <p:nvPr userDrawn="1"/>
          </p:nvSpPr>
          <p:spPr bwMode="auto">
            <a:xfrm>
              <a:off x="1646263" y="596082"/>
              <a:ext cx="19157" cy="8615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sz="1800"/>
            </a:p>
          </p:txBody>
        </p:sp>
        <p:sp>
          <p:nvSpPr>
            <p:cNvPr id="357" name="î$ḷíḋè">
              <a:extLst>
                <a:ext uri="{FF2B5EF4-FFF2-40B4-BE49-F238E27FC236}">
                  <a16:creationId xmlns:a16="http://schemas.microsoft.com/office/drawing/2014/main" id="{72B3D43F-AC29-449F-B262-39D44FDFE444}"/>
                </a:ext>
              </a:extLst>
            </p:cNvPr>
            <p:cNvSpPr/>
            <p:nvPr userDrawn="1"/>
          </p:nvSpPr>
          <p:spPr bwMode="auto">
            <a:xfrm>
              <a:off x="1689940" y="555306"/>
              <a:ext cx="45976" cy="67195"/>
            </a:xfrm>
            <a:custGeom>
              <a:avLst/>
              <a:gdLst>
                <a:gd name="T0" fmla="*/ 25 w 60"/>
                <a:gd name="T1" fmla="*/ 0 h 117"/>
                <a:gd name="T2" fmla="*/ 60 w 60"/>
                <a:gd name="T3" fmla="*/ 0 h 117"/>
                <a:gd name="T4" fmla="*/ 34 w 60"/>
                <a:gd name="T5" fmla="*/ 117 h 117"/>
                <a:gd name="T6" fmla="*/ 0 w 60"/>
                <a:gd name="T7" fmla="*/ 117 h 117"/>
                <a:gd name="T8" fmla="*/ 25 w 60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17">
                  <a:moveTo>
                    <a:pt x="25" y="0"/>
                  </a:moveTo>
                  <a:lnTo>
                    <a:pt x="60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sz="1800"/>
            </a:p>
          </p:txBody>
        </p:sp>
        <p:sp>
          <p:nvSpPr>
            <p:cNvPr id="358" name="i$ḷiḍe">
              <a:extLst>
                <a:ext uri="{FF2B5EF4-FFF2-40B4-BE49-F238E27FC236}">
                  <a16:creationId xmlns:a16="http://schemas.microsoft.com/office/drawing/2014/main" id="{5E265AE9-D369-403E-BDDA-1CE4382ACEC5}"/>
                </a:ext>
              </a:extLst>
            </p:cNvPr>
            <p:cNvSpPr/>
            <p:nvPr userDrawn="1"/>
          </p:nvSpPr>
          <p:spPr bwMode="auto">
            <a:xfrm>
              <a:off x="1724422" y="555306"/>
              <a:ext cx="45210" cy="67195"/>
            </a:xfrm>
            <a:custGeom>
              <a:avLst/>
              <a:gdLst>
                <a:gd name="T0" fmla="*/ 25 w 59"/>
                <a:gd name="T1" fmla="*/ 0 h 117"/>
                <a:gd name="T2" fmla="*/ 59 w 59"/>
                <a:gd name="T3" fmla="*/ 0 h 117"/>
                <a:gd name="T4" fmla="*/ 34 w 59"/>
                <a:gd name="T5" fmla="*/ 117 h 117"/>
                <a:gd name="T6" fmla="*/ 0 w 59"/>
                <a:gd name="T7" fmla="*/ 117 h 117"/>
                <a:gd name="T8" fmla="*/ 25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5" y="0"/>
                  </a:moveTo>
                  <a:lnTo>
                    <a:pt x="59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sz="1800"/>
            </a:p>
          </p:txBody>
        </p:sp>
        <p:sp>
          <p:nvSpPr>
            <p:cNvPr id="359" name="ïṡļïdè">
              <a:extLst>
                <a:ext uri="{FF2B5EF4-FFF2-40B4-BE49-F238E27FC236}">
                  <a16:creationId xmlns:a16="http://schemas.microsoft.com/office/drawing/2014/main" id="{C596E6BD-7183-4BD0-9B22-07CF422B1D99}"/>
                </a:ext>
              </a:extLst>
            </p:cNvPr>
            <p:cNvSpPr/>
            <p:nvPr userDrawn="1"/>
          </p:nvSpPr>
          <p:spPr bwMode="auto">
            <a:xfrm>
              <a:off x="1713695" y="613312"/>
              <a:ext cx="19157" cy="9189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sz="1800"/>
            </a:p>
          </p:txBody>
        </p:sp>
        <p:sp>
          <p:nvSpPr>
            <p:cNvPr id="360" name="íŝḻíḓê">
              <a:extLst>
                <a:ext uri="{FF2B5EF4-FFF2-40B4-BE49-F238E27FC236}">
                  <a16:creationId xmlns:a16="http://schemas.microsoft.com/office/drawing/2014/main" id="{DF682DA0-E333-4797-8930-E5DA6B9E3886}"/>
                </a:ext>
              </a:extLst>
            </p:cNvPr>
            <p:cNvSpPr/>
            <p:nvPr userDrawn="1"/>
          </p:nvSpPr>
          <p:spPr bwMode="auto">
            <a:xfrm>
              <a:off x="1585727" y="453077"/>
              <a:ext cx="374706" cy="187802"/>
            </a:xfrm>
            <a:custGeom>
              <a:avLst/>
              <a:gdLst>
                <a:gd name="T0" fmla="*/ 0 w 989"/>
                <a:gd name="T1" fmla="*/ 662 h 662"/>
                <a:gd name="T2" fmla="*/ 572 w 989"/>
                <a:gd name="T3" fmla="*/ 662 h 662"/>
                <a:gd name="T4" fmla="*/ 643 w 989"/>
                <a:gd name="T5" fmla="*/ 503 h 662"/>
                <a:gd name="T6" fmla="*/ 545 w 989"/>
                <a:gd name="T7" fmla="*/ 374 h 662"/>
                <a:gd name="T8" fmla="*/ 343 w 989"/>
                <a:gd name="T9" fmla="*/ 134 h 662"/>
                <a:gd name="T10" fmla="*/ 821 w 989"/>
                <a:gd name="T11" fmla="*/ 251 h 662"/>
                <a:gd name="T12" fmla="*/ 800 w 989"/>
                <a:gd name="T13" fmla="*/ 283 h 662"/>
                <a:gd name="T14" fmla="*/ 620 w 989"/>
                <a:gd name="T15" fmla="*/ 357 h 662"/>
                <a:gd name="T16" fmla="*/ 871 w 989"/>
                <a:gd name="T17" fmla="*/ 297 h 662"/>
                <a:gd name="T18" fmla="*/ 751 w 989"/>
                <a:gd name="T19" fmla="*/ 55 h 662"/>
                <a:gd name="T20" fmla="*/ 341 w 989"/>
                <a:gd name="T21" fmla="*/ 118 h 662"/>
                <a:gd name="T22" fmla="*/ 322 w 989"/>
                <a:gd name="T23" fmla="*/ 249 h 662"/>
                <a:gd name="T24" fmla="*/ 545 w 989"/>
                <a:gd name="T25" fmla="*/ 406 h 662"/>
                <a:gd name="T26" fmla="*/ 349 w 989"/>
                <a:gd name="T27" fmla="*/ 622 h 662"/>
                <a:gd name="T28" fmla="*/ 93 w 989"/>
                <a:gd name="T29" fmla="*/ 621 h 662"/>
                <a:gd name="T30" fmla="*/ 0 w 989"/>
                <a:gd name="T31" fmla="*/ 662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9" h="662">
                  <a:moveTo>
                    <a:pt x="0" y="662"/>
                  </a:moveTo>
                  <a:cubicBezTo>
                    <a:pt x="572" y="662"/>
                    <a:pt x="572" y="662"/>
                    <a:pt x="572" y="662"/>
                  </a:cubicBezTo>
                  <a:cubicBezTo>
                    <a:pt x="580" y="662"/>
                    <a:pt x="643" y="581"/>
                    <a:pt x="643" y="503"/>
                  </a:cubicBezTo>
                  <a:cubicBezTo>
                    <a:pt x="643" y="456"/>
                    <a:pt x="585" y="416"/>
                    <a:pt x="545" y="374"/>
                  </a:cubicBezTo>
                  <a:cubicBezTo>
                    <a:pt x="470" y="245"/>
                    <a:pt x="301" y="204"/>
                    <a:pt x="343" y="134"/>
                  </a:cubicBezTo>
                  <a:cubicBezTo>
                    <a:pt x="369" y="66"/>
                    <a:pt x="740" y="197"/>
                    <a:pt x="821" y="251"/>
                  </a:cubicBezTo>
                  <a:cubicBezTo>
                    <a:pt x="870" y="284"/>
                    <a:pt x="858" y="291"/>
                    <a:pt x="800" y="283"/>
                  </a:cubicBezTo>
                  <a:cubicBezTo>
                    <a:pt x="706" y="284"/>
                    <a:pt x="656" y="271"/>
                    <a:pt x="620" y="357"/>
                  </a:cubicBezTo>
                  <a:cubicBezTo>
                    <a:pt x="776" y="351"/>
                    <a:pt x="840" y="364"/>
                    <a:pt x="871" y="297"/>
                  </a:cubicBezTo>
                  <a:cubicBezTo>
                    <a:pt x="989" y="132"/>
                    <a:pt x="901" y="86"/>
                    <a:pt x="751" y="55"/>
                  </a:cubicBezTo>
                  <a:cubicBezTo>
                    <a:pt x="480" y="0"/>
                    <a:pt x="375" y="65"/>
                    <a:pt x="341" y="118"/>
                  </a:cubicBezTo>
                  <a:cubicBezTo>
                    <a:pt x="245" y="121"/>
                    <a:pt x="212" y="179"/>
                    <a:pt x="322" y="249"/>
                  </a:cubicBezTo>
                  <a:cubicBezTo>
                    <a:pt x="441" y="324"/>
                    <a:pt x="539" y="351"/>
                    <a:pt x="545" y="406"/>
                  </a:cubicBezTo>
                  <a:cubicBezTo>
                    <a:pt x="555" y="526"/>
                    <a:pt x="481" y="610"/>
                    <a:pt x="349" y="622"/>
                  </a:cubicBezTo>
                  <a:cubicBezTo>
                    <a:pt x="264" y="630"/>
                    <a:pt x="178" y="630"/>
                    <a:pt x="93" y="621"/>
                  </a:cubicBezTo>
                  <a:cubicBezTo>
                    <a:pt x="53" y="617"/>
                    <a:pt x="31" y="649"/>
                    <a:pt x="0" y="6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sz="1800"/>
            </a:p>
          </p:txBody>
        </p:sp>
        <p:sp>
          <p:nvSpPr>
            <p:cNvPr id="361" name="isľîḑê">
              <a:extLst>
                <a:ext uri="{FF2B5EF4-FFF2-40B4-BE49-F238E27FC236}">
                  <a16:creationId xmlns:a16="http://schemas.microsoft.com/office/drawing/2014/main" id="{08AE166C-BDFC-42E2-8A96-0E1876079721}"/>
                </a:ext>
              </a:extLst>
            </p:cNvPr>
            <p:cNvSpPr/>
            <p:nvPr userDrawn="1"/>
          </p:nvSpPr>
          <p:spPr bwMode="auto">
            <a:xfrm>
              <a:off x="1827103" y="548415"/>
              <a:ext cx="53639" cy="90742"/>
            </a:xfrm>
            <a:custGeom>
              <a:avLst/>
              <a:gdLst>
                <a:gd name="T0" fmla="*/ 31 w 70"/>
                <a:gd name="T1" fmla="*/ 0 h 158"/>
                <a:gd name="T2" fmla="*/ 70 w 70"/>
                <a:gd name="T3" fmla="*/ 0 h 158"/>
                <a:gd name="T4" fmla="*/ 39 w 70"/>
                <a:gd name="T5" fmla="*/ 158 h 158"/>
                <a:gd name="T6" fmla="*/ 0 w 70"/>
                <a:gd name="T7" fmla="*/ 158 h 158"/>
                <a:gd name="T8" fmla="*/ 31 w 70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58">
                  <a:moveTo>
                    <a:pt x="31" y="0"/>
                  </a:moveTo>
                  <a:lnTo>
                    <a:pt x="70" y="0"/>
                  </a:lnTo>
                  <a:lnTo>
                    <a:pt x="39" y="158"/>
                  </a:lnTo>
                  <a:lnTo>
                    <a:pt x="0" y="158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sz="1800"/>
            </a:p>
          </p:txBody>
        </p:sp>
      </p:grpSp>
      <p:sp>
        <p:nvSpPr>
          <p:cNvPr id="362" name="椭圆 361">
            <a:extLst>
              <a:ext uri="{FF2B5EF4-FFF2-40B4-BE49-F238E27FC236}">
                <a16:creationId xmlns:a16="http://schemas.microsoft.com/office/drawing/2014/main" id="{A5984959-EE82-4C96-B37D-D0FA2BFBA7EA}"/>
              </a:ext>
            </a:extLst>
          </p:cNvPr>
          <p:cNvSpPr/>
          <p:nvPr userDrawn="1"/>
        </p:nvSpPr>
        <p:spPr>
          <a:xfrm>
            <a:off x="314693" y="151816"/>
            <a:ext cx="654471" cy="654470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363" name="文本占位符 163">
            <a:extLst>
              <a:ext uri="{FF2B5EF4-FFF2-40B4-BE49-F238E27FC236}">
                <a16:creationId xmlns:a16="http://schemas.microsoft.com/office/drawing/2014/main" id="{C9929440-E775-4F96-B674-E574CA43CCB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66963" y="265806"/>
            <a:ext cx="4836888" cy="4264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lang="zh-CN" altLang="en-US" b="1" dirty="0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请输入标题或观点</a:t>
            </a:r>
          </a:p>
        </p:txBody>
      </p:sp>
      <p:sp>
        <p:nvSpPr>
          <p:cNvPr id="21" name="图片占位符 10">
            <a:extLst>
              <a:ext uri="{FF2B5EF4-FFF2-40B4-BE49-F238E27FC236}">
                <a16:creationId xmlns:a16="http://schemas.microsoft.com/office/drawing/2014/main" id="{1291BC66-BF0B-4511-AA5A-69AD0B0D0EB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66679" y="1174731"/>
            <a:ext cx="2713111" cy="2244968"/>
          </a:xfrm>
          <a:custGeom>
            <a:avLst/>
            <a:gdLst>
              <a:gd name="connsiteX0" fmla="*/ 0 w 3492500"/>
              <a:gd name="connsiteY0" fmla="*/ 0 h 2066539"/>
              <a:gd name="connsiteX1" fmla="*/ 3492500 w 3492500"/>
              <a:gd name="connsiteY1" fmla="*/ 0 h 2066539"/>
              <a:gd name="connsiteX2" fmla="*/ 3492500 w 3492500"/>
              <a:gd name="connsiteY2" fmla="*/ 2066539 h 2066539"/>
              <a:gd name="connsiteX3" fmla="*/ 0 w 3492500"/>
              <a:gd name="connsiteY3" fmla="*/ 2066539 h 2066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92500" h="2066539">
                <a:moveTo>
                  <a:pt x="0" y="0"/>
                </a:moveTo>
                <a:lnTo>
                  <a:pt x="3492500" y="0"/>
                </a:lnTo>
                <a:lnTo>
                  <a:pt x="3492500" y="2066539"/>
                </a:lnTo>
                <a:lnTo>
                  <a:pt x="0" y="2066539"/>
                </a:lnTo>
                <a:close/>
              </a:path>
            </a:pathLst>
          </a:custGeom>
        </p:spPr>
      </p:sp>
      <p:sp>
        <p:nvSpPr>
          <p:cNvPr id="22" name="图片占位符 14">
            <a:extLst>
              <a:ext uri="{FF2B5EF4-FFF2-40B4-BE49-F238E27FC236}">
                <a16:creationId xmlns:a16="http://schemas.microsoft.com/office/drawing/2014/main" id="{2BDF8F97-240C-478A-A6F3-C3D6278C0B62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096002" y="1181085"/>
            <a:ext cx="2713111" cy="2238617"/>
          </a:xfrm>
          <a:custGeom>
            <a:avLst/>
            <a:gdLst>
              <a:gd name="connsiteX0" fmla="*/ 0 w 3492500"/>
              <a:gd name="connsiteY0" fmla="*/ 0 h 2066539"/>
              <a:gd name="connsiteX1" fmla="*/ 3492500 w 3492500"/>
              <a:gd name="connsiteY1" fmla="*/ 0 h 2066539"/>
              <a:gd name="connsiteX2" fmla="*/ 3492500 w 3492500"/>
              <a:gd name="connsiteY2" fmla="*/ 2066539 h 2066539"/>
              <a:gd name="connsiteX3" fmla="*/ 0 w 3492500"/>
              <a:gd name="connsiteY3" fmla="*/ 2066539 h 2066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92500" h="2066539">
                <a:moveTo>
                  <a:pt x="0" y="0"/>
                </a:moveTo>
                <a:lnTo>
                  <a:pt x="3492500" y="0"/>
                </a:lnTo>
                <a:lnTo>
                  <a:pt x="3492500" y="2066539"/>
                </a:lnTo>
                <a:lnTo>
                  <a:pt x="0" y="2066539"/>
                </a:lnTo>
                <a:close/>
              </a:path>
            </a:pathLst>
          </a:custGeom>
        </p:spPr>
      </p:sp>
      <p:sp>
        <p:nvSpPr>
          <p:cNvPr id="23" name="图片占位符 12">
            <a:extLst>
              <a:ext uri="{FF2B5EF4-FFF2-40B4-BE49-F238E27FC236}">
                <a16:creationId xmlns:a16="http://schemas.microsoft.com/office/drawing/2014/main" id="{E047C537-F709-4925-9822-92EA283D857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379790" y="3431955"/>
            <a:ext cx="2716212" cy="2244967"/>
          </a:xfrm>
          <a:custGeom>
            <a:avLst/>
            <a:gdLst>
              <a:gd name="connsiteX0" fmla="*/ 0 w 3492500"/>
              <a:gd name="connsiteY0" fmla="*/ 0 h 2066539"/>
              <a:gd name="connsiteX1" fmla="*/ 3492500 w 3492500"/>
              <a:gd name="connsiteY1" fmla="*/ 0 h 2066539"/>
              <a:gd name="connsiteX2" fmla="*/ 3492500 w 3492500"/>
              <a:gd name="connsiteY2" fmla="*/ 2066539 h 2066539"/>
              <a:gd name="connsiteX3" fmla="*/ 0 w 3492500"/>
              <a:gd name="connsiteY3" fmla="*/ 2066539 h 2066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92500" h="2066539">
                <a:moveTo>
                  <a:pt x="0" y="0"/>
                </a:moveTo>
                <a:lnTo>
                  <a:pt x="3492500" y="0"/>
                </a:lnTo>
                <a:lnTo>
                  <a:pt x="3492500" y="2066539"/>
                </a:lnTo>
                <a:lnTo>
                  <a:pt x="0" y="2066539"/>
                </a:lnTo>
                <a:close/>
              </a:path>
            </a:pathLst>
          </a:custGeom>
        </p:spPr>
      </p:sp>
      <p:sp>
        <p:nvSpPr>
          <p:cNvPr id="24" name="图片占位符 8">
            <a:extLst>
              <a:ext uri="{FF2B5EF4-FFF2-40B4-BE49-F238E27FC236}">
                <a16:creationId xmlns:a16="http://schemas.microsoft.com/office/drawing/2014/main" id="{4993AA73-D4AE-499B-BDAF-4616729ECEA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810626" y="3426052"/>
            <a:ext cx="2708276" cy="2250869"/>
          </a:xfrm>
          <a:custGeom>
            <a:avLst/>
            <a:gdLst>
              <a:gd name="connsiteX0" fmla="*/ 0 w 3492500"/>
              <a:gd name="connsiteY0" fmla="*/ 0 h 2066539"/>
              <a:gd name="connsiteX1" fmla="*/ 3492500 w 3492500"/>
              <a:gd name="connsiteY1" fmla="*/ 0 h 2066539"/>
              <a:gd name="connsiteX2" fmla="*/ 3492500 w 3492500"/>
              <a:gd name="connsiteY2" fmla="*/ 2066539 h 2066539"/>
              <a:gd name="connsiteX3" fmla="*/ 0 w 3492500"/>
              <a:gd name="connsiteY3" fmla="*/ 2066539 h 2066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92500" h="2066539">
                <a:moveTo>
                  <a:pt x="0" y="0"/>
                </a:moveTo>
                <a:lnTo>
                  <a:pt x="3492500" y="0"/>
                </a:lnTo>
                <a:lnTo>
                  <a:pt x="3492500" y="2066539"/>
                </a:lnTo>
                <a:lnTo>
                  <a:pt x="0" y="2066539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323757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9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6" name="组合 145">
            <a:extLst>
              <a:ext uri="{FF2B5EF4-FFF2-40B4-BE49-F238E27FC236}">
                <a16:creationId xmlns:a16="http://schemas.microsoft.com/office/drawing/2014/main" id="{397BC86B-A684-4F9A-B2F5-A3FF539B58D0}"/>
              </a:ext>
            </a:extLst>
          </p:cNvPr>
          <p:cNvGrpSpPr/>
          <p:nvPr userDrawn="1"/>
        </p:nvGrpSpPr>
        <p:grpSpPr>
          <a:xfrm>
            <a:off x="2539884" y="1618687"/>
            <a:ext cx="7112235" cy="3564639"/>
            <a:chOff x="1585727" y="453077"/>
            <a:chExt cx="374706" cy="187802"/>
          </a:xfrm>
          <a:solidFill>
            <a:schemeClr val="bg1">
              <a:lumMod val="65000"/>
              <a:alpha val="4000"/>
            </a:schemeClr>
          </a:solidFill>
        </p:grpSpPr>
        <p:sp>
          <p:nvSpPr>
            <p:cNvPr id="147" name="îśliďe">
              <a:extLst>
                <a:ext uri="{FF2B5EF4-FFF2-40B4-BE49-F238E27FC236}">
                  <a16:creationId xmlns:a16="http://schemas.microsoft.com/office/drawing/2014/main" id="{A8DC4B7E-B4D2-41E9-B335-2338FD126847}"/>
                </a:ext>
              </a:extLst>
            </p:cNvPr>
            <p:cNvSpPr/>
            <p:nvPr userDrawn="1"/>
          </p:nvSpPr>
          <p:spPr bwMode="auto">
            <a:xfrm>
              <a:off x="1619443" y="555306"/>
              <a:ext cx="45210" cy="67195"/>
            </a:xfrm>
            <a:custGeom>
              <a:avLst/>
              <a:gdLst>
                <a:gd name="T0" fmla="*/ 27 w 59"/>
                <a:gd name="T1" fmla="*/ 0 h 117"/>
                <a:gd name="T2" fmla="*/ 59 w 59"/>
                <a:gd name="T3" fmla="*/ 0 h 117"/>
                <a:gd name="T4" fmla="*/ 33 w 59"/>
                <a:gd name="T5" fmla="*/ 117 h 117"/>
                <a:gd name="T6" fmla="*/ 0 w 59"/>
                <a:gd name="T7" fmla="*/ 117 h 117"/>
                <a:gd name="T8" fmla="*/ 27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7" y="0"/>
                  </a:moveTo>
                  <a:lnTo>
                    <a:pt x="59" y="0"/>
                  </a:lnTo>
                  <a:lnTo>
                    <a:pt x="33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sz="1800"/>
            </a:p>
          </p:txBody>
        </p:sp>
        <p:sp>
          <p:nvSpPr>
            <p:cNvPr id="148" name="íšḻíḍé">
              <a:extLst>
                <a:ext uri="{FF2B5EF4-FFF2-40B4-BE49-F238E27FC236}">
                  <a16:creationId xmlns:a16="http://schemas.microsoft.com/office/drawing/2014/main" id="{57123E31-A5F6-47F0-95DC-FBA6DBE81891}"/>
                </a:ext>
              </a:extLst>
            </p:cNvPr>
            <p:cNvSpPr/>
            <p:nvPr userDrawn="1"/>
          </p:nvSpPr>
          <p:spPr bwMode="auto">
            <a:xfrm>
              <a:off x="1653926" y="555306"/>
              <a:ext cx="48275" cy="67195"/>
            </a:xfrm>
            <a:custGeom>
              <a:avLst/>
              <a:gdLst>
                <a:gd name="T0" fmla="*/ 27 w 63"/>
                <a:gd name="T1" fmla="*/ 0 h 117"/>
                <a:gd name="T2" fmla="*/ 63 w 63"/>
                <a:gd name="T3" fmla="*/ 0 h 117"/>
                <a:gd name="T4" fmla="*/ 36 w 63"/>
                <a:gd name="T5" fmla="*/ 117 h 117"/>
                <a:gd name="T6" fmla="*/ 0 w 63"/>
                <a:gd name="T7" fmla="*/ 117 h 117"/>
                <a:gd name="T8" fmla="*/ 27 w 63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17">
                  <a:moveTo>
                    <a:pt x="27" y="0"/>
                  </a:moveTo>
                  <a:lnTo>
                    <a:pt x="63" y="0"/>
                  </a:lnTo>
                  <a:lnTo>
                    <a:pt x="36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sz="1800"/>
            </a:p>
          </p:txBody>
        </p:sp>
        <p:sp>
          <p:nvSpPr>
            <p:cNvPr id="149" name="ïṥḻïḓé">
              <a:extLst>
                <a:ext uri="{FF2B5EF4-FFF2-40B4-BE49-F238E27FC236}">
                  <a16:creationId xmlns:a16="http://schemas.microsoft.com/office/drawing/2014/main" id="{508E5430-7DAF-4834-9286-F717641FEEE0}"/>
                </a:ext>
              </a:extLst>
            </p:cNvPr>
            <p:cNvSpPr/>
            <p:nvPr userDrawn="1"/>
          </p:nvSpPr>
          <p:spPr bwMode="auto">
            <a:xfrm>
              <a:off x="1646263" y="596082"/>
              <a:ext cx="19157" cy="8615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sz="1800"/>
            </a:p>
          </p:txBody>
        </p:sp>
        <p:sp>
          <p:nvSpPr>
            <p:cNvPr id="150" name="î$ḷíḋè">
              <a:extLst>
                <a:ext uri="{FF2B5EF4-FFF2-40B4-BE49-F238E27FC236}">
                  <a16:creationId xmlns:a16="http://schemas.microsoft.com/office/drawing/2014/main" id="{FCADF8A6-F4EF-449C-BA9E-5CDC2D1196F9}"/>
                </a:ext>
              </a:extLst>
            </p:cNvPr>
            <p:cNvSpPr/>
            <p:nvPr userDrawn="1"/>
          </p:nvSpPr>
          <p:spPr bwMode="auto">
            <a:xfrm>
              <a:off x="1689940" y="555306"/>
              <a:ext cx="45976" cy="67195"/>
            </a:xfrm>
            <a:custGeom>
              <a:avLst/>
              <a:gdLst>
                <a:gd name="T0" fmla="*/ 25 w 60"/>
                <a:gd name="T1" fmla="*/ 0 h 117"/>
                <a:gd name="T2" fmla="*/ 60 w 60"/>
                <a:gd name="T3" fmla="*/ 0 h 117"/>
                <a:gd name="T4" fmla="*/ 34 w 60"/>
                <a:gd name="T5" fmla="*/ 117 h 117"/>
                <a:gd name="T6" fmla="*/ 0 w 60"/>
                <a:gd name="T7" fmla="*/ 117 h 117"/>
                <a:gd name="T8" fmla="*/ 25 w 60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17">
                  <a:moveTo>
                    <a:pt x="25" y="0"/>
                  </a:moveTo>
                  <a:lnTo>
                    <a:pt x="60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sz="1800"/>
            </a:p>
          </p:txBody>
        </p:sp>
        <p:sp>
          <p:nvSpPr>
            <p:cNvPr id="151" name="i$ḷiḍe">
              <a:extLst>
                <a:ext uri="{FF2B5EF4-FFF2-40B4-BE49-F238E27FC236}">
                  <a16:creationId xmlns:a16="http://schemas.microsoft.com/office/drawing/2014/main" id="{1EDDEB15-BE80-481C-96D1-C468C976F799}"/>
                </a:ext>
              </a:extLst>
            </p:cNvPr>
            <p:cNvSpPr/>
            <p:nvPr userDrawn="1"/>
          </p:nvSpPr>
          <p:spPr bwMode="auto">
            <a:xfrm>
              <a:off x="1724422" y="555306"/>
              <a:ext cx="45210" cy="67195"/>
            </a:xfrm>
            <a:custGeom>
              <a:avLst/>
              <a:gdLst>
                <a:gd name="T0" fmla="*/ 25 w 59"/>
                <a:gd name="T1" fmla="*/ 0 h 117"/>
                <a:gd name="T2" fmla="*/ 59 w 59"/>
                <a:gd name="T3" fmla="*/ 0 h 117"/>
                <a:gd name="T4" fmla="*/ 34 w 59"/>
                <a:gd name="T5" fmla="*/ 117 h 117"/>
                <a:gd name="T6" fmla="*/ 0 w 59"/>
                <a:gd name="T7" fmla="*/ 117 h 117"/>
                <a:gd name="T8" fmla="*/ 25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5" y="0"/>
                  </a:moveTo>
                  <a:lnTo>
                    <a:pt x="59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sz="1800"/>
            </a:p>
          </p:txBody>
        </p:sp>
        <p:sp>
          <p:nvSpPr>
            <p:cNvPr id="152" name="ïṡļïdè">
              <a:extLst>
                <a:ext uri="{FF2B5EF4-FFF2-40B4-BE49-F238E27FC236}">
                  <a16:creationId xmlns:a16="http://schemas.microsoft.com/office/drawing/2014/main" id="{AC92A967-4AB4-4909-9050-9CD7B011D40A}"/>
                </a:ext>
              </a:extLst>
            </p:cNvPr>
            <p:cNvSpPr/>
            <p:nvPr userDrawn="1"/>
          </p:nvSpPr>
          <p:spPr bwMode="auto">
            <a:xfrm>
              <a:off x="1713695" y="613312"/>
              <a:ext cx="19157" cy="9189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sz="1800"/>
            </a:p>
          </p:txBody>
        </p:sp>
        <p:sp>
          <p:nvSpPr>
            <p:cNvPr id="153" name="íŝḻíḓê">
              <a:extLst>
                <a:ext uri="{FF2B5EF4-FFF2-40B4-BE49-F238E27FC236}">
                  <a16:creationId xmlns:a16="http://schemas.microsoft.com/office/drawing/2014/main" id="{96448CF7-B9B3-4B6F-9873-86B2DD2B2F0C}"/>
                </a:ext>
              </a:extLst>
            </p:cNvPr>
            <p:cNvSpPr/>
            <p:nvPr userDrawn="1"/>
          </p:nvSpPr>
          <p:spPr bwMode="auto">
            <a:xfrm>
              <a:off x="1585727" y="453077"/>
              <a:ext cx="374706" cy="187802"/>
            </a:xfrm>
            <a:custGeom>
              <a:avLst/>
              <a:gdLst>
                <a:gd name="T0" fmla="*/ 0 w 989"/>
                <a:gd name="T1" fmla="*/ 662 h 662"/>
                <a:gd name="T2" fmla="*/ 572 w 989"/>
                <a:gd name="T3" fmla="*/ 662 h 662"/>
                <a:gd name="T4" fmla="*/ 643 w 989"/>
                <a:gd name="T5" fmla="*/ 503 h 662"/>
                <a:gd name="T6" fmla="*/ 545 w 989"/>
                <a:gd name="T7" fmla="*/ 374 h 662"/>
                <a:gd name="T8" fmla="*/ 343 w 989"/>
                <a:gd name="T9" fmla="*/ 134 h 662"/>
                <a:gd name="T10" fmla="*/ 821 w 989"/>
                <a:gd name="T11" fmla="*/ 251 h 662"/>
                <a:gd name="T12" fmla="*/ 800 w 989"/>
                <a:gd name="T13" fmla="*/ 283 h 662"/>
                <a:gd name="T14" fmla="*/ 620 w 989"/>
                <a:gd name="T15" fmla="*/ 357 h 662"/>
                <a:gd name="T16" fmla="*/ 871 w 989"/>
                <a:gd name="T17" fmla="*/ 297 h 662"/>
                <a:gd name="T18" fmla="*/ 751 w 989"/>
                <a:gd name="T19" fmla="*/ 55 h 662"/>
                <a:gd name="T20" fmla="*/ 341 w 989"/>
                <a:gd name="T21" fmla="*/ 118 h 662"/>
                <a:gd name="T22" fmla="*/ 322 w 989"/>
                <a:gd name="T23" fmla="*/ 249 h 662"/>
                <a:gd name="T24" fmla="*/ 545 w 989"/>
                <a:gd name="T25" fmla="*/ 406 h 662"/>
                <a:gd name="T26" fmla="*/ 349 w 989"/>
                <a:gd name="T27" fmla="*/ 622 h 662"/>
                <a:gd name="T28" fmla="*/ 93 w 989"/>
                <a:gd name="T29" fmla="*/ 621 h 662"/>
                <a:gd name="T30" fmla="*/ 0 w 989"/>
                <a:gd name="T31" fmla="*/ 662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9" h="662">
                  <a:moveTo>
                    <a:pt x="0" y="662"/>
                  </a:moveTo>
                  <a:cubicBezTo>
                    <a:pt x="572" y="662"/>
                    <a:pt x="572" y="662"/>
                    <a:pt x="572" y="662"/>
                  </a:cubicBezTo>
                  <a:cubicBezTo>
                    <a:pt x="580" y="662"/>
                    <a:pt x="643" y="581"/>
                    <a:pt x="643" y="503"/>
                  </a:cubicBezTo>
                  <a:cubicBezTo>
                    <a:pt x="643" y="456"/>
                    <a:pt x="585" y="416"/>
                    <a:pt x="545" y="374"/>
                  </a:cubicBezTo>
                  <a:cubicBezTo>
                    <a:pt x="470" y="245"/>
                    <a:pt x="301" y="204"/>
                    <a:pt x="343" y="134"/>
                  </a:cubicBezTo>
                  <a:cubicBezTo>
                    <a:pt x="369" y="66"/>
                    <a:pt x="740" y="197"/>
                    <a:pt x="821" y="251"/>
                  </a:cubicBezTo>
                  <a:cubicBezTo>
                    <a:pt x="870" y="284"/>
                    <a:pt x="858" y="291"/>
                    <a:pt x="800" y="283"/>
                  </a:cubicBezTo>
                  <a:cubicBezTo>
                    <a:pt x="706" y="284"/>
                    <a:pt x="656" y="271"/>
                    <a:pt x="620" y="357"/>
                  </a:cubicBezTo>
                  <a:cubicBezTo>
                    <a:pt x="776" y="351"/>
                    <a:pt x="840" y="364"/>
                    <a:pt x="871" y="297"/>
                  </a:cubicBezTo>
                  <a:cubicBezTo>
                    <a:pt x="989" y="132"/>
                    <a:pt x="901" y="86"/>
                    <a:pt x="751" y="55"/>
                  </a:cubicBezTo>
                  <a:cubicBezTo>
                    <a:pt x="480" y="0"/>
                    <a:pt x="375" y="65"/>
                    <a:pt x="341" y="118"/>
                  </a:cubicBezTo>
                  <a:cubicBezTo>
                    <a:pt x="245" y="121"/>
                    <a:pt x="212" y="179"/>
                    <a:pt x="322" y="249"/>
                  </a:cubicBezTo>
                  <a:cubicBezTo>
                    <a:pt x="441" y="324"/>
                    <a:pt x="539" y="351"/>
                    <a:pt x="545" y="406"/>
                  </a:cubicBezTo>
                  <a:cubicBezTo>
                    <a:pt x="555" y="526"/>
                    <a:pt x="481" y="610"/>
                    <a:pt x="349" y="622"/>
                  </a:cubicBezTo>
                  <a:cubicBezTo>
                    <a:pt x="264" y="630"/>
                    <a:pt x="178" y="630"/>
                    <a:pt x="93" y="621"/>
                  </a:cubicBezTo>
                  <a:cubicBezTo>
                    <a:pt x="53" y="617"/>
                    <a:pt x="31" y="649"/>
                    <a:pt x="0" y="6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sz="1800"/>
            </a:p>
          </p:txBody>
        </p:sp>
        <p:sp>
          <p:nvSpPr>
            <p:cNvPr id="154" name="isľîḑê">
              <a:extLst>
                <a:ext uri="{FF2B5EF4-FFF2-40B4-BE49-F238E27FC236}">
                  <a16:creationId xmlns:a16="http://schemas.microsoft.com/office/drawing/2014/main" id="{665C7F83-6F0E-42AA-A987-BED067545DF9}"/>
                </a:ext>
              </a:extLst>
            </p:cNvPr>
            <p:cNvSpPr/>
            <p:nvPr userDrawn="1"/>
          </p:nvSpPr>
          <p:spPr bwMode="auto">
            <a:xfrm>
              <a:off x="1827103" y="548415"/>
              <a:ext cx="53639" cy="90742"/>
            </a:xfrm>
            <a:custGeom>
              <a:avLst/>
              <a:gdLst>
                <a:gd name="T0" fmla="*/ 31 w 70"/>
                <a:gd name="T1" fmla="*/ 0 h 158"/>
                <a:gd name="T2" fmla="*/ 70 w 70"/>
                <a:gd name="T3" fmla="*/ 0 h 158"/>
                <a:gd name="T4" fmla="*/ 39 w 70"/>
                <a:gd name="T5" fmla="*/ 158 h 158"/>
                <a:gd name="T6" fmla="*/ 0 w 70"/>
                <a:gd name="T7" fmla="*/ 158 h 158"/>
                <a:gd name="T8" fmla="*/ 31 w 70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58">
                  <a:moveTo>
                    <a:pt x="31" y="0"/>
                  </a:moveTo>
                  <a:lnTo>
                    <a:pt x="70" y="0"/>
                  </a:lnTo>
                  <a:lnTo>
                    <a:pt x="39" y="158"/>
                  </a:lnTo>
                  <a:lnTo>
                    <a:pt x="0" y="158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sz="1800"/>
            </a:p>
          </p:txBody>
        </p:sp>
      </p:grpSp>
      <p:sp>
        <p:nvSpPr>
          <p:cNvPr id="31" name="图片占位符 30">
            <a:extLst>
              <a:ext uri="{FF2B5EF4-FFF2-40B4-BE49-F238E27FC236}">
                <a16:creationId xmlns:a16="http://schemas.microsoft.com/office/drawing/2014/main" id="{B34F16DE-DCD9-4DF3-B8C7-49E64C51767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167439" y="3644900"/>
            <a:ext cx="2628900" cy="1930722"/>
          </a:xfrm>
          <a:custGeom>
            <a:avLst/>
            <a:gdLst>
              <a:gd name="connsiteX0" fmla="*/ 0 w 2582898"/>
              <a:gd name="connsiteY0" fmla="*/ 0 h 1974986"/>
              <a:gd name="connsiteX1" fmla="*/ 2582898 w 2582898"/>
              <a:gd name="connsiteY1" fmla="*/ 0 h 1974986"/>
              <a:gd name="connsiteX2" fmla="*/ 2582898 w 2582898"/>
              <a:gd name="connsiteY2" fmla="*/ 1974986 h 1974986"/>
              <a:gd name="connsiteX3" fmla="*/ 0 w 2582898"/>
              <a:gd name="connsiteY3" fmla="*/ 1974986 h 1974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82898" h="1974986">
                <a:moveTo>
                  <a:pt x="0" y="0"/>
                </a:moveTo>
                <a:lnTo>
                  <a:pt x="2582898" y="0"/>
                </a:lnTo>
                <a:lnTo>
                  <a:pt x="2582898" y="1974986"/>
                </a:lnTo>
                <a:lnTo>
                  <a:pt x="0" y="197498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8" name="图片占位符 27">
            <a:extLst>
              <a:ext uri="{FF2B5EF4-FFF2-40B4-BE49-F238E27FC236}">
                <a16:creationId xmlns:a16="http://schemas.microsoft.com/office/drawing/2014/main" id="{6219BBB5-45FC-4F13-A3C8-06948ADAE3E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60401" y="3644904"/>
            <a:ext cx="5364163" cy="1930721"/>
          </a:xfrm>
          <a:custGeom>
            <a:avLst/>
            <a:gdLst>
              <a:gd name="connsiteX0" fmla="*/ 0 w 5341432"/>
              <a:gd name="connsiteY0" fmla="*/ 0 h 1974986"/>
              <a:gd name="connsiteX1" fmla="*/ 5341432 w 5341432"/>
              <a:gd name="connsiteY1" fmla="*/ 0 h 1974986"/>
              <a:gd name="connsiteX2" fmla="*/ 5341432 w 5341432"/>
              <a:gd name="connsiteY2" fmla="*/ 1974986 h 1974986"/>
              <a:gd name="connsiteX3" fmla="*/ 0 w 5341432"/>
              <a:gd name="connsiteY3" fmla="*/ 1974986 h 1974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1432" h="1974986">
                <a:moveTo>
                  <a:pt x="0" y="0"/>
                </a:moveTo>
                <a:lnTo>
                  <a:pt x="5341432" y="0"/>
                </a:lnTo>
                <a:lnTo>
                  <a:pt x="5341432" y="1974986"/>
                </a:lnTo>
                <a:lnTo>
                  <a:pt x="0" y="197498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5" name="图片占位符 24">
            <a:extLst>
              <a:ext uri="{FF2B5EF4-FFF2-40B4-BE49-F238E27FC236}">
                <a16:creationId xmlns:a16="http://schemas.microsoft.com/office/drawing/2014/main" id="{A949EAA1-0264-4CFF-AAC6-D013F17BAA3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954695" y="1282379"/>
            <a:ext cx="2564207" cy="4293242"/>
          </a:xfrm>
          <a:custGeom>
            <a:avLst/>
            <a:gdLst>
              <a:gd name="connsiteX0" fmla="*/ 0 w 2582898"/>
              <a:gd name="connsiteY0" fmla="*/ 0 h 4293242"/>
              <a:gd name="connsiteX1" fmla="*/ 2582898 w 2582898"/>
              <a:gd name="connsiteY1" fmla="*/ 0 h 4293242"/>
              <a:gd name="connsiteX2" fmla="*/ 2582898 w 2582898"/>
              <a:gd name="connsiteY2" fmla="*/ 4293242 h 4293242"/>
              <a:gd name="connsiteX3" fmla="*/ 0 w 2582898"/>
              <a:gd name="connsiteY3" fmla="*/ 4293242 h 4293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82898" h="4293242">
                <a:moveTo>
                  <a:pt x="0" y="0"/>
                </a:moveTo>
                <a:lnTo>
                  <a:pt x="2582898" y="0"/>
                </a:lnTo>
                <a:lnTo>
                  <a:pt x="2582898" y="4293242"/>
                </a:lnTo>
                <a:lnTo>
                  <a:pt x="0" y="429324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2" name="图片占位符 21">
            <a:extLst>
              <a:ext uri="{FF2B5EF4-FFF2-40B4-BE49-F238E27FC236}">
                <a16:creationId xmlns:a16="http://schemas.microsoft.com/office/drawing/2014/main" id="{33A8847C-E96C-44F3-82CA-94FACBE5BBA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167439" y="1282384"/>
            <a:ext cx="2628900" cy="2218059"/>
          </a:xfrm>
          <a:custGeom>
            <a:avLst/>
            <a:gdLst>
              <a:gd name="connsiteX0" fmla="*/ 0 w 2582898"/>
              <a:gd name="connsiteY0" fmla="*/ 0 h 2198451"/>
              <a:gd name="connsiteX1" fmla="*/ 2582898 w 2582898"/>
              <a:gd name="connsiteY1" fmla="*/ 0 h 2198451"/>
              <a:gd name="connsiteX2" fmla="*/ 2582898 w 2582898"/>
              <a:gd name="connsiteY2" fmla="*/ 2198451 h 2198451"/>
              <a:gd name="connsiteX3" fmla="*/ 0 w 2582898"/>
              <a:gd name="connsiteY3" fmla="*/ 2198451 h 2198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82898" h="2198451">
                <a:moveTo>
                  <a:pt x="0" y="0"/>
                </a:moveTo>
                <a:lnTo>
                  <a:pt x="2582898" y="0"/>
                </a:lnTo>
                <a:lnTo>
                  <a:pt x="2582898" y="2198451"/>
                </a:lnTo>
                <a:lnTo>
                  <a:pt x="0" y="219845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9" name="图片占位符 18">
            <a:extLst>
              <a:ext uri="{FF2B5EF4-FFF2-40B4-BE49-F238E27FC236}">
                <a16:creationId xmlns:a16="http://schemas.microsoft.com/office/drawing/2014/main" id="{636888ED-2BCA-43B2-9E2F-8D2C475D7D1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395663" y="1282383"/>
            <a:ext cx="2628900" cy="2218059"/>
          </a:xfrm>
          <a:custGeom>
            <a:avLst/>
            <a:gdLst>
              <a:gd name="connsiteX0" fmla="*/ 0 w 2582898"/>
              <a:gd name="connsiteY0" fmla="*/ 0 h 2198451"/>
              <a:gd name="connsiteX1" fmla="*/ 2582898 w 2582898"/>
              <a:gd name="connsiteY1" fmla="*/ 0 h 2198451"/>
              <a:gd name="connsiteX2" fmla="*/ 2582898 w 2582898"/>
              <a:gd name="connsiteY2" fmla="*/ 2198451 h 2198451"/>
              <a:gd name="connsiteX3" fmla="*/ 0 w 2582898"/>
              <a:gd name="connsiteY3" fmla="*/ 2198451 h 2198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82898" h="2198451">
                <a:moveTo>
                  <a:pt x="0" y="0"/>
                </a:moveTo>
                <a:lnTo>
                  <a:pt x="2582898" y="0"/>
                </a:lnTo>
                <a:lnTo>
                  <a:pt x="2582898" y="2198451"/>
                </a:lnTo>
                <a:lnTo>
                  <a:pt x="0" y="219845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6" name="图片占位符 15">
            <a:extLst>
              <a:ext uri="{FF2B5EF4-FFF2-40B4-BE49-F238E27FC236}">
                <a16:creationId xmlns:a16="http://schemas.microsoft.com/office/drawing/2014/main" id="{A3FA48BC-C53E-4FBD-AD47-B0A1EFC7ABC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60401" y="1282384"/>
            <a:ext cx="2582899" cy="2218059"/>
          </a:xfrm>
          <a:custGeom>
            <a:avLst/>
            <a:gdLst>
              <a:gd name="connsiteX0" fmla="*/ 0 w 2582898"/>
              <a:gd name="connsiteY0" fmla="*/ 0 h 2198451"/>
              <a:gd name="connsiteX1" fmla="*/ 2582898 w 2582898"/>
              <a:gd name="connsiteY1" fmla="*/ 0 h 2198451"/>
              <a:gd name="connsiteX2" fmla="*/ 2582898 w 2582898"/>
              <a:gd name="connsiteY2" fmla="*/ 2198451 h 2198451"/>
              <a:gd name="connsiteX3" fmla="*/ 0 w 2582898"/>
              <a:gd name="connsiteY3" fmla="*/ 2198451 h 2198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82898" h="2198451">
                <a:moveTo>
                  <a:pt x="0" y="0"/>
                </a:moveTo>
                <a:lnTo>
                  <a:pt x="2582898" y="0"/>
                </a:lnTo>
                <a:lnTo>
                  <a:pt x="2582898" y="2198451"/>
                </a:lnTo>
                <a:lnTo>
                  <a:pt x="0" y="219845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32" name="图片 31">
            <a:extLst>
              <a:ext uri="{FF2B5EF4-FFF2-40B4-BE49-F238E27FC236}">
                <a16:creationId xmlns:a16="http://schemas.microsoft.com/office/drawing/2014/main" id="{ABC1F8DD-05F5-42C2-9A80-9C8DC0307B9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71" name="文本框 370">
            <a:extLst>
              <a:ext uri="{FF2B5EF4-FFF2-40B4-BE49-F238E27FC236}">
                <a16:creationId xmlns:a16="http://schemas.microsoft.com/office/drawing/2014/main" id="{1143EF50-B6CF-415B-A429-40881D8C6430}"/>
              </a:ext>
            </a:extLst>
          </p:cNvPr>
          <p:cNvSpPr txBox="1"/>
          <p:nvPr userDrawn="1"/>
        </p:nvSpPr>
        <p:spPr>
          <a:xfrm>
            <a:off x="573314" y="6385248"/>
            <a:ext cx="23727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明德 厚学 求是 创新</a:t>
            </a:r>
          </a:p>
        </p:txBody>
      </p:sp>
      <p:sp>
        <p:nvSpPr>
          <p:cNvPr id="372" name="文本框 371">
            <a:extLst>
              <a:ext uri="{FF2B5EF4-FFF2-40B4-BE49-F238E27FC236}">
                <a16:creationId xmlns:a16="http://schemas.microsoft.com/office/drawing/2014/main" id="{B1EC0689-BEE5-45C9-9D07-F32C375B7B87}"/>
              </a:ext>
            </a:extLst>
          </p:cNvPr>
          <p:cNvSpPr txBox="1"/>
          <p:nvPr userDrawn="1"/>
        </p:nvSpPr>
        <p:spPr>
          <a:xfrm>
            <a:off x="11121347" y="6385248"/>
            <a:ext cx="7668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AE7B9AB4-0026-4E15-B70C-F28062B10E2E}" type="slidenum">
              <a:rPr lang="zh-CN" altLang="en-US" sz="14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‹#›</a:t>
            </a:fld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375" name="直接连接符 374">
            <a:extLst>
              <a:ext uri="{FF2B5EF4-FFF2-40B4-BE49-F238E27FC236}">
                <a16:creationId xmlns:a16="http://schemas.microsoft.com/office/drawing/2014/main" id="{98963CB2-3E14-4776-9A4A-24EDC0A298ED}"/>
              </a:ext>
            </a:extLst>
          </p:cNvPr>
          <p:cNvCxnSpPr>
            <a:cxnSpLocks/>
          </p:cNvCxnSpPr>
          <p:nvPr userDrawn="1"/>
        </p:nvCxnSpPr>
        <p:spPr>
          <a:xfrm>
            <a:off x="660402" y="6293875"/>
            <a:ext cx="10858500" cy="0"/>
          </a:xfrm>
          <a:prstGeom prst="line">
            <a:avLst/>
          </a:prstGeom>
          <a:ln w="22225" cap="rnd">
            <a:solidFill>
              <a:schemeClr val="accent1"/>
            </a:solidFill>
            <a:round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6" name="组合 375">
            <a:extLst>
              <a:ext uri="{FF2B5EF4-FFF2-40B4-BE49-F238E27FC236}">
                <a16:creationId xmlns:a16="http://schemas.microsoft.com/office/drawing/2014/main" id="{BBE63463-A150-4A68-AD35-BE411C24B6D0}"/>
              </a:ext>
            </a:extLst>
          </p:cNvPr>
          <p:cNvGrpSpPr/>
          <p:nvPr userDrawn="1"/>
        </p:nvGrpSpPr>
        <p:grpSpPr>
          <a:xfrm>
            <a:off x="10672871" y="250062"/>
            <a:ext cx="913767" cy="457978"/>
            <a:chOff x="1585727" y="453077"/>
            <a:chExt cx="374706" cy="187802"/>
          </a:xfrm>
          <a:solidFill>
            <a:schemeClr val="accent1"/>
          </a:solidFill>
        </p:grpSpPr>
        <p:sp>
          <p:nvSpPr>
            <p:cNvPr id="377" name="îśliďe">
              <a:extLst>
                <a:ext uri="{FF2B5EF4-FFF2-40B4-BE49-F238E27FC236}">
                  <a16:creationId xmlns:a16="http://schemas.microsoft.com/office/drawing/2014/main" id="{46EB27E0-C414-4759-8DFC-9EF4C90CCF8A}"/>
                </a:ext>
              </a:extLst>
            </p:cNvPr>
            <p:cNvSpPr/>
            <p:nvPr userDrawn="1"/>
          </p:nvSpPr>
          <p:spPr bwMode="auto">
            <a:xfrm>
              <a:off x="1619443" y="555306"/>
              <a:ext cx="45210" cy="67195"/>
            </a:xfrm>
            <a:custGeom>
              <a:avLst/>
              <a:gdLst>
                <a:gd name="T0" fmla="*/ 27 w 59"/>
                <a:gd name="T1" fmla="*/ 0 h 117"/>
                <a:gd name="T2" fmla="*/ 59 w 59"/>
                <a:gd name="T3" fmla="*/ 0 h 117"/>
                <a:gd name="T4" fmla="*/ 33 w 59"/>
                <a:gd name="T5" fmla="*/ 117 h 117"/>
                <a:gd name="T6" fmla="*/ 0 w 59"/>
                <a:gd name="T7" fmla="*/ 117 h 117"/>
                <a:gd name="T8" fmla="*/ 27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7" y="0"/>
                  </a:moveTo>
                  <a:lnTo>
                    <a:pt x="59" y="0"/>
                  </a:lnTo>
                  <a:lnTo>
                    <a:pt x="33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sz="1800"/>
            </a:p>
          </p:txBody>
        </p:sp>
        <p:sp>
          <p:nvSpPr>
            <p:cNvPr id="378" name="íšḻíḍé">
              <a:extLst>
                <a:ext uri="{FF2B5EF4-FFF2-40B4-BE49-F238E27FC236}">
                  <a16:creationId xmlns:a16="http://schemas.microsoft.com/office/drawing/2014/main" id="{3DAB8143-6E1A-4E7C-A844-A52E494F084E}"/>
                </a:ext>
              </a:extLst>
            </p:cNvPr>
            <p:cNvSpPr/>
            <p:nvPr userDrawn="1"/>
          </p:nvSpPr>
          <p:spPr bwMode="auto">
            <a:xfrm>
              <a:off x="1653926" y="555306"/>
              <a:ext cx="48275" cy="67195"/>
            </a:xfrm>
            <a:custGeom>
              <a:avLst/>
              <a:gdLst>
                <a:gd name="T0" fmla="*/ 27 w 63"/>
                <a:gd name="T1" fmla="*/ 0 h 117"/>
                <a:gd name="T2" fmla="*/ 63 w 63"/>
                <a:gd name="T3" fmla="*/ 0 h 117"/>
                <a:gd name="T4" fmla="*/ 36 w 63"/>
                <a:gd name="T5" fmla="*/ 117 h 117"/>
                <a:gd name="T6" fmla="*/ 0 w 63"/>
                <a:gd name="T7" fmla="*/ 117 h 117"/>
                <a:gd name="T8" fmla="*/ 27 w 63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17">
                  <a:moveTo>
                    <a:pt x="27" y="0"/>
                  </a:moveTo>
                  <a:lnTo>
                    <a:pt x="63" y="0"/>
                  </a:lnTo>
                  <a:lnTo>
                    <a:pt x="36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sz="1800"/>
            </a:p>
          </p:txBody>
        </p:sp>
        <p:sp>
          <p:nvSpPr>
            <p:cNvPr id="379" name="ïṥḻïḓé">
              <a:extLst>
                <a:ext uri="{FF2B5EF4-FFF2-40B4-BE49-F238E27FC236}">
                  <a16:creationId xmlns:a16="http://schemas.microsoft.com/office/drawing/2014/main" id="{9F696DBA-B219-4438-AA53-C7962153DE29}"/>
                </a:ext>
              </a:extLst>
            </p:cNvPr>
            <p:cNvSpPr/>
            <p:nvPr userDrawn="1"/>
          </p:nvSpPr>
          <p:spPr bwMode="auto">
            <a:xfrm>
              <a:off x="1646263" y="596082"/>
              <a:ext cx="19157" cy="8615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sz="1800"/>
            </a:p>
          </p:txBody>
        </p:sp>
        <p:sp>
          <p:nvSpPr>
            <p:cNvPr id="380" name="î$ḷíḋè">
              <a:extLst>
                <a:ext uri="{FF2B5EF4-FFF2-40B4-BE49-F238E27FC236}">
                  <a16:creationId xmlns:a16="http://schemas.microsoft.com/office/drawing/2014/main" id="{E1DD7FDB-A2C0-4919-96B4-B09405AD75CF}"/>
                </a:ext>
              </a:extLst>
            </p:cNvPr>
            <p:cNvSpPr/>
            <p:nvPr userDrawn="1"/>
          </p:nvSpPr>
          <p:spPr bwMode="auto">
            <a:xfrm>
              <a:off x="1689940" y="555306"/>
              <a:ext cx="45976" cy="67195"/>
            </a:xfrm>
            <a:custGeom>
              <a:avLst/>
              <a:gdLst>
                <a:gd name="T0" fmla="*/ 25 w 60"/>
                <a:gd name="T1" fmla="*/ 0 h 117"/>
                <a:gd name="T2" fmla="*/ 60 w 60"/>
                <a:gd name="T3" fmla="*/ 0 h 117"/>
                <a:gd name="T4" fmla="*/ 34 w 60"/>
                <a:gd name="T5" fmla="*/ 117 h 117"/>
                <a:gd name="T6" fmla="*/ 0 w 60"/>
                <a:gd name="T7" fmla="*/ 117 h 117"/>
                <a:gd name="T8" fmla="*/ 25 w 60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17">
                  <a:moveTo>
                    <a:pt x="25" y="0"/>
                  </a:moveTo>
                  <a:lnTo>
                    <a:pt x="60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sz="1800"/>
            </a:p>
          </p:txBody>
        </p:sp>
        <p:sp>
          <p:nvSpPr>
            <p:cNvPr id="381" name="i$ḷiḍe">
              <a:extLst>
                <a:ext uri="{FF2B5EF4-FFF2-40B4-BE49-F238E27FC236}">
                  <a16:creationId xmlns:a16="http://schemas.microsoft.com/office/drawing/2014/main" id="{75DBB4D1-7080-4665-B642-F09D199A5D2A}"/>
                </a:ext>
              </a:extLst>
            </p:cNvPr>
            <p:cNvSpPr/>
            <p:nvPr userDrawn="1"/>
          </p:nvSpPr>
          <p:spPr bwMode="auto">
            <a:xfrm>
              <a:off x="1724422" y="555306"/>
              <a:ext cx="45210" cy="67195"/>
            </a:xfrm>
            <a:custGeom>
              <a:avLst/>
              <a:gdLst>
                <a:gd name="T0" fmla="*/ 25 w 59"/>
                <a:gd name="T1" fmla="*/ 0 h 117"/>
                <a:gd name="T2" fmla="*/ 59 w 59"/>
                <a:gd name="T3" fmla="*/ 0 h 117"/>
                <a:gd name="T4" fmla="*/ 34 w 59"/>
                <a:gd name="T5" fmla="*/ 117 h 117"/>
                <a:gd name="T6" fmla="*/ 0 w 59"/>
                <a:gd name="T7" fmla="*/ 117 h 117"/>
                <a:gd name="T8" fmla="*/ 25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5" y="0"/>
                  </a:moveTo>
                  <a:lnTo>
                    <a:pt x="59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sz="1800"/>
            </a:p>
          </p:txBody>
        </p:sp>
        <p:sp>
          <p:nvSpPr>
            <p:cNvPr id="382" name="ïṡļïdè">
              <a:extLst>
                <a:ext uri="{FF2B5EF4-FFF2-40B4-BE49-F238E27FC236}">
                  <a16:creationId xmlns:a16="http://schemas.microsoft.com/office/drawing/2014/main" id="{9988A9C2-7E16-48CC-9FA4-2C3E077566B1}"/>
                </a:ext>
              </a:extLst>
            </p:cNvPr>
            <p:cNvSpPr/>
            <p:nvPr userDrawn="1"/>
          </p:nvSpPr>
          <p:spPr bwMode="auto">
            <a:xfrm>
              <a:off x="1713695" y="613312"/>
              <a:ext cx="19157" cy="9189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sz="1800"/>
            </a:p>
          </p:txBody>
        </p:sp>
        <p:sp>
          <p:nvSpPr>
            <p:cNvPr id="383" name="íŝḻíḓê">
              <a:extLst>
                <a:ext uri="{FF2B5EF4-FFF2-40B4-BE49-F238E27FC236}">
                  <a16:creationId xmlns:a16="http://schemas.microsoft.com/office/drawing/2014/main" id="{175CDE8C-447E-4E2F-9EF3-626230245B4A}"/>
                </a:ext>
              </a:extLst>
            </p:cNvPr>
            <p:cNvSpPr/>
            <p:nvPr userDrawn="1"/>
          </p:nvSpPr>
          <p:spPr bwMode="auto">
            <a:xfrm>
              <a:off x="1585727" y="453077"/>
              <a:ext cx="374706" cy="187802"/>
            </a:xfrm>
            <a:custGeom>
              <a:avLst/>
              <a:gdLst>
                <a:gd name="T0" fmla="*/ 0 w 989"/>
                <a:gd name="T1" fmla="*/ 662 h 662"/>
                <a:gd name="T2" fmla="*/ 572 w 989"/>
                <a:gd name="T3" fmla="*/ 662 h 662"/>
                <a:gd name="T4" fmla="*/ 643 w 989"/>
                <a:gd name="T5" fmla="*/ 503 h 662"/>
                <a:gd name="T6" fmla="*/ 545 w 989"/>
                <a:gd name="T7" fmla="*/ 374 h 662"/>
                <a:gd name="T8" fmla="*/ 343 w 989"/>
                <a:gd name="T9" fmla="*/ 134 h 662"/>
                <a:gd name="T10" fmla="*/ 821 w 989"/>
                <a:gd name="T11" fmla="*/ 251 h 662"/>
                <a:gd name="T12" fmla="*/ 800 w 989"/>
                <a:gd name="T13" fmla="*/ 283 h 662"/>
                <a:gd name="T14" fmla="*/ 620 w 989"/>
                <a:gd name="T15" fmla="*/ 357 h 662"/>
                <a:gd name="T16" fmla="*/ 871 w 989"/>
                <a:gd name="T17" fmla="*/ 297 h 662"/>
                <a:gd name="T18" fmla="*/ 751 w 989"/>
                <a:gd name="T19" fmla="*/ 55 h 662"/>
                <a:gd name="T20" fmla="*/ 341 w 989"/>
                <a:gd name="T21" fmla="*/ 118 h 662"/>
                <a:gd name="T22" fmla="*/ 322 w 989"/>
                <a:gd name="T23" fmla="*/ 249 h 662"/>
                <a:gd name="T24" fmla="*/ 545 w 989"/>
                <a:gd name="T25" fmla="*/ 406 h 662"/>
                <a:gd name="T26" fmla="*/ 349 w 989"/>
                <a:gd name="T27" fmla="*/ 622 h 662"/>
                <a:gd name="T28" fmla="*/ 93 w 989"/>
                <a:gd name="T29" fmla="*/ 621 h 662"/>
                <a:gd name="T30" fmla="*/ 0 w 989"/>
                <a:gd name="T31" fmla="*/ 662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9" h="662">
                  <a:moveTo>
                    <a:pt x="0" y="662"/>
                  </a:moveTo>
                  <a:cubicBezTo>
                    <a:pt x="572" y="662"/>
                    <a:pt x="572" y="662"/>
                    <a:pt x="572" y="662"/>
                  </a:cubicBezTo>
                  <a:cubicBezTo>
                    <a:pt x="580" y="662"/>
                    <a:pt x="643" y="581"/>
                    <a:pt x="643" y="503"/>
                  </a:cubicBezTo>
                  <a:cubicBezTo>
                    <a:pt x="643" y="456"/>
                    <a:pt x="585" y="416"/>
                    <a:pt x="545" y="374"/>
                  </a:cubicBezTo>
                  <a:cubicBezTo>
                    <a:pt x="470" y="245"/>
                    <a:pt x="301" y="204"/>
                    <a:pt x="343" y="134"/>
                  </a:cubicBezTo>
                  <a:cubicBezTo>
                    <a:pt x="369" y="66"/>
                    <a:pt x="740" y="197"/>
                    <a:pt x="821" y="251"/>
                  </a:cubicBezTo>
                  <a:cubicBezTo>
                    <a:pt x="870" y="284"/>
                    <a:pt x="858" y="291"/>
                    <a:pt x="800" y="283"/>
                  </a:cubicBezTo>
                  <a:cubicBezTo>
                    <a:pt x="706" y="284"/>
                    <a:pt x="656" y="271"/>
                    <a:pt x="620" y="357"/>
                  </a:cubicBezTo>
                  <a:cubicBezTo>
                    <a:pt x="776" y="351"/>
                    <a:pt x="840" y="364"/>
                    <a:pt x="871" y="297"/>
                  </a:cubicBezTo>
                  <a:cubicBezTo>
                    <a:pt x="989" y="132"/>
                    <a:pt x="901" y="86"/>
                    <a:pt x="751" y="55"/>
                  </a:cubicBezTo>
                  <a:cubicBezTo>
                    <a:pt x="480" y="0"/>
                    <a:pt x="375" y="65"/>
                    <a:pt x="341" y="118"/>
                  </a:cubicBezTo>
                  <a:cubicBezTo>
                    <a:pt x="245" y="121"/>
                    <a:pt x="212" y="179"/>
                    <a:pt x="322" y="249"/>
                  </a:cubicBezTo>
                  <a:cubicBezTo>
                    <a:pt x="441" y="324"/>
                    <a:pt x="539" y="351"/>
                    <a:pt x="545" y="406"/>
                  </a:cubicBezTo>
                  <a:cubicBezTo>
                    <a:pt x="555" y="526"/>
                    <a:pt x="481" y="610"/>
                    <a:pt x="349" y="622"/>
                  </a:cubicBezTo>
                  <a:cubicBezTo>
                    <a:pt x="264" y="630"/>
                    <a:pt x="178" y="630"/>
                    <a:pt x="93" y="621"/>
                  </a:cubicBezTo>
                  <a:cubicBezTo>
                    <a:pt x="53" y="617"/>
                    <a:pt x="31" y="649"/>
                    <a:pt x="0" y="6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sz="1800"/>
            </a:p>
          </p:txBody>
        </p:sp>
        <p:sp>
          <p:nvSpPr>
            <p:cNvPr id="384" name="isľîḑê">
              <a:extLst>
                <a:ext uri="{FF2B5EF4-FFF2-40B4-BE49-F238E27FC236}">
                  <a16:creationId xmlns:a16="http://schemas.microsoft.com/office/drawing/2014/main" id="{EEEF3937-9CE3-4F98-8A3D-5BAE2BA22674}"/>
                </a:ext>
              </a:extLst>
            </p:cNvPr>
            <p:cNvSpPr/>
            <p:nvPr userDrawn="1"/>
          </p:nvSpPr>
          <p:spPr bwMode="auto">
            <a:xfrm>
              <a:off x="1827103" y="548415"/>
              <a:ext cx="53639" cy="90742"/>
            </a:xfrm>
            <a:custGeom>
              <a:avLst/>
              <a:gdLst>
                <a:gd name="T0" fmla="*/ 31 w 70"/>
                <a:gd name="T1" fmla="*/ 0 h 158"/>
                <a:gd name="T2" fmla="*/ 70 w 70"/>
                <a:gd name="T3" fmla="*/ 0 h 158"/>
                <a:gd name="T4" fmla="*/ 39 w 70"/>
                <a:gd name="T5" fmla="*/ 158 h 158"/>
                <a:gd name="T6" fmla="*/ 0 w 70"/>
                <a:gd name="T7" fmla="*/ 158 h 158"/>
                <a:gd name="T8" fmla="*/ 31 w 70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58">
                  <a:moveTo>
                    <a:pt x="31" y="0"/>
                  </a:moveTo>
                  <a:lnTo>
                    <a:pt x="70" y="0"/>
                  </a:lnTo>
                  <a:lnTo>
                    <a:pt x="39" y="158"/>
                  </a:lnTo>
                  <a:lnTo>
                    <a:pt x="0" y="158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sz="1800"/>
            </a:p>
          </p:txBody>
        </p:sp>
      </p:grpSp>
      <p:sp>
        <p:nvSpPr>
          <p:cNvPr id="385" name="椭圆 384">
            <a:extLst>
              <a:ext uri="{FF2B5EF4-FFF2-40B4-BE49-F238E27FC236}">
                <a16:creationId xmlns:a16="http://schemas.microsoft.com/office/drawing/2014/main" id="{C5D7DB56-D2EB-45A3-9D0E-70EFD4C3D820}"/>
              </a:ext>
            </a:extLst>
          </p:cNvPr>
          <p:cNvSpPr/>
          <p:nvPr userDrawn="1"/>
        </p:nvSpPr>
        <p:spPr>
          <a:xfrm>
            <a:off x="314693" y="151816"/>
            <a:ext cx="654471" cy="654470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386" name="文本占位符 163">
            <a:extLst>
              <a:ext uri="{FF2B5EF4-FFF2-40B4-BE49-F238E27FC236}">
                <a16:creationId xmlns:a16="http://schemas.microsoft.com/office/drawing/2014/main" id="{9B581E40-FEB3-4230-A9DA-56265E8F358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66963" y="265806"/>
            <a:ext cx="4836888" cy="4264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lang="zh-CN" altLang="en-US" b="1" dirty="0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请输入标题或观点</a:t>
            </a:r>
          </a:p>
        </p:txBody>
      </p:sp>
    </p:spTree>
    <p:extLst>
      <p:ext uri="{BB962C8B-B14F-4D97-AF65-F5344CB8AC3E}">
        <p14:creationId xmlns:p14="http://schemas.microsoft.com/office/powerpoint/2010/main" val="298931496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图片占位符 9">
            <a:extLst>
              <a:ext uri="{FF2B5EF4-FFF2-40B4-BE49-F238E27FC236}">
                <a16:creationId xmlns:a16="http://schemas.microsoft.com/office/drawing/2014/main" id="{82897DB5-C83D-4444-940E-D43091A551B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5419251" cy="6858000"/>
          </a:xfrm>
          <a:custGeom>
            <a:avLst/>
            <a:gdLst>
              <a:gd name="connsiteX0" fmla="*/ 0 w 5419250"/>
              <a:gd name="connsiteY0" fmla="*/ 0 h 6858000"/>
              <a:gd name="connsiteX1" fmla="*/ 1990250 w 5419250"/>
              <a:gd name="connsiteY1" fmla="*/ 0 h 6858000"/>
              <a:gd name="connsiteX2" fmla="*/ 5419250 w 5419250"/>
              <a:gd name="connsiteY2" fmla="*/ 3429000 h 6858000"/>
              <a:gd name="connsiteX3" fmla="*/ 1990250 w 5419250"/>
              <a:gd name="connsiteY3" fmla="*/ 6858000 h 6858000"/>
              <a:gd name="connsiteX4" fmla="*/ 0 w 5419250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19250" h="6858000">
                <a:moveTo>
                  <a:pt x="0" y="0"/>
                </a:moveTo>
                <a:lnTo>
                  <a:pt x="1990250" y="0"/>
                </a:lnTo>
                <a:cubicBezTo>
                  <a:pt x="3884034" y="0"/>
                  <a:pt x="5419250" y="1535216"/>
                  <a:pt x="5419250" y="3429000"/>
                </a:cubicBezTo>
                <a:cubicBezTo>
                  <a:pt x="5419250" y="5322784"/>
                  <a:pt x="3884034" y="6858000"/>
                  <a:pt x="1990250" y="6858000"/>
                </a:cubicBez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9416F631-392C-4C92-A81F-6B4F3CDCF6DE}"/>
              </a:ext>
            </a:extLst>
          </p:cNvPr>
          <p:cNvSpPr/>
          <p:nvPr userDrawn="1"/>
        </p:nvSpPr>
        <p:spPr>
          <a:xfrm flipH="1">
            <a:off x="4266483" y="260350"/>
            <a:ext cx="1828807" cy="6337300"/>
          </a:xfrm>
          <a:custGeom>
            <a:avLst/>
            <a:gdLst>
              <a:gd name="connsiteX0" fmla="*/ 1816103 w 1828803"/>
              <a:gd name="connsiteY0" fmla="*/ 0 h 6337300"/>
              <a:gd name="connsiteX1" fmla="*/ 3 w 1828803"/>
              <a:gd name="connsiteY1" fmla="*/ 3162300 h 6337300"/>
              <a:gd name="connsiteX2" fmla="*/ 1828803 w 1828803"/>
              <a:gd name="connsiteY2" fmla="*/ 6337300 h 6337300"/>
              <a:gd name="connsiteX0" fmla="*/ 1816108 w 1828808"/>
              <a:gd name="connsiteY0" fmla="*/ 0 h 6337300"/>
              <a:gd name="connsiteX1" fmla="*/ 8 w 1828808"/>
              <a:gd name="connsiteY1" fmla="*/ 3162300 h 6337300"/>
              <a:gd name="connsiteX2" fmla="*/ 1828808 w 1828808"/>
              <a:gd name="connsiteY2" fmla="*/ 6337300 h 6337300"/>
              <a:gd name="connsiteX0" fmla="*/ 1816108 w 1828808"/>
              <a:gd name="connsiteY0" fmla="*/ 0 h 6337300"/>
              <a:gd name="connsiteX1" fmla="*/ 8 w 1828808"/>
              <a:gd name="connsiteY1" fmla="*/ 3162300 h 6337300"/>
              <a:gd name="connsiteX2" fmla="*/ 1828808 w 1828808"/>
              <a:gd name="connsiteY2" fmla="*/ 6337300 h 6337300"/>
              <a:gd name="connsiteX0" fmla="*/ 1816107 w 1828807"/>
              <a:gd name="connsiteY0" fmla="*/ 0 h 6337300"/>
              <a:gd name="connsiteX1" fmla="*/ 7 w 1828807"/>
              <a:gd name="connsiteY1" fmla="*/ 3162300 h 6337300"/>
              <a:gd name="connsiteX2" fmla="*/ 1828807 w 1828807"/>
              <a:gd name="connsiteY2" fmla="*/ 6337300 h 6337300"/>
              <a:gd name="connsiteX0" fmla="*/ 1816107 w 1828807"/>
              <a:gd name="connsiteY0" fmla="*/ 0 h 6337300"/>
              <a:gd name="connsiteX1" fmla="*/ 7 w 1828807"/>
              <a:gd name="connsiteY1" fmla="*/ 3162300 h 6337300"/>
              <a:gd name="connsiteX2" fmla="*/ 1828807 w 1828807"/>
              <a:gd name="connsiteY2" fmla="*/ 6337300 h 6337300"/>
              <a:gd name="connsiteX0" fmla="*/ 1816107 w 1828807"/>
              <a:gd name="connsiteY0" fmla="*/ 0 h 6337300"/>
              <a:gd name="connsiteX1" fmla="*/ 7 w 1828807"/>
              <a:gd name="connsiteY1" fmla="*/ 3162300 h 6337300"/>
              <a:gd name="connsiteX2" fmla="*/ 1828807 w 1828807"/>
              <a:gd name="connsiteY2" fmla="*/ 6337300 h 6337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28807" h="6337300">
                <a:moveTo>
                  <a:pt x="1816107" y="0"/>
                </a:moveTo>
                <a:cubicBezTo>
                  <a:pt x="472597" y="832856"/>
                  <a:pt x="-2110" y="2106083"/>
                  <a:pt x="7" y="3162300"/>
                </a:cubicBezTo>
                <a:cubicBezTo>
                  <a:pt x="2124" y="4218517"/>
                  <a:pt x="571647" y="5766476"/>
                  <a:pt x="1828807" y="6337300"/>
                </a:cubicBezTo>
              </a:path>
            </a:pathLst>
          </a:custGeom>
          <a:noFill/>
          <a:ln w="38100" cap="rnd">
            <a:solidFill>
              <a:schemeClr val="accent1">
                <a:lumMod val="20000"/>
                <a:lumOff val="80000"/>
                <a:alpha val="75000"/>
              </a:schemeClr>
            </a:solidFill>
            <a:headEnd type="oval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DA0E8D43-F599-4C3B-BE36-7D1FD54A752E}"/>
              </a:ext>
            </a:extLst>
          </p:cNvPr>
          <p:cNvSpPr/>
          <p:nvPr userDrawn="1"/>
        </p:nvSpPr>
        <p:spPr>
          <a:xfrm>
            <a:off x="5174535" y="997015"/>
            <a:ext cx="139700" cy="139700"/>
          </a:xfrm>
          <a:prstGeom prst="ellipse">
            <a:avLst/>
          </a:prstGeom>
          <a:ln>
            <a:solidFill>
              <a:schemeClr val="bg1"/>
            </a:solidFill>
          </a:ln>
          <a:effectLst>
            <a:outerShdw blurRad="127000" dist="12700" sx="102000" sy="102000" algn="ct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13C66369-0AE4-4F8E-A582-F5986555F1A8}"/>
              </a:ext>
            </a:extLst>
          </p:cNvPr>
          <p:cNvSpPr/>
          <p:nvPr userDrawn="1"/>
        </p:nvSpPr>
        <p:spPr>
          <a:xfrm>
            <a:off x="5939739" y="2566660"/>
            <a:ext cx="139700" cy="139700"/>
          </a:xfrm>
          <a:prstGeom prst="ellipse">
            <a:avLst/>
          </a:prstGeom>
          <a:ln>
            <a:solidFill>
              <a:schemeClr val="bg1"/>
            </a:solidFill>
          </a:ln>
          <a:effectLst>
            <a:outerShdw blurRad="127000" dist="12700" sx="102000" sy="102000" algn="ct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800"/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5607023D-480A-4C8A-916D-FB9976EA5B38}"/>
              </a:ext>
            </a:extLst>
          </p:cNvPr>
          <p:cNvSpPr/>
          <p:nvPr userDrawn="1"/>
        </p:nvSpPr>
        <p:spPr>
          <a:xfrm>
            <a:off x="5939739" y="4157244"/>
            <a:ext cx="139700" cy="139700"/>
          </a:xfrm>
          <a:prstGeom prst="ellipse">
            <a:avLst/>
          </a:prstGeom>
          <a:ln>
            <a:solidFill>
              <a:schemeClr val="bg1"/>
            </a:solidFill>
          </a:ln>
          <a:effectLst>
            <a:outerShdw blurRad="127000" dist="12700" sx="102000" sy="102000" algn="ct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800"/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BD1A1F42-A240-457E-BD2A-25B0AF003625}"/>
              </a:ext>
            </a:extLst>
          </p:cNvPr>
          <p:cNvSpPr/>
          <p:nvPr userDrawn="1"/>
        </p:nvSpPr>
        <p:spPr>
          <a:xfrm>
            <a:off x="5174535" y="5735054"/>
            <a:ext cx="139700" cy="139700"/>
          </a:xfrm>
          <a:prstGeom prst="ellipse">
            <a:avLst/>
          </a:prstGeom>
          <a:ln>
            <a:solidFill>
              <a:schemeClr val="bg1"/>
            </a:solidFill>
          </a:ln>
          <a:effectLst>
            <a:outerShdw blurRad="127000" dist="12700" sx="102000" sy="102000" algn="ct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80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99F2F201-D094-4AD7-B469-E9FF90D22317}"/>
              </a:ext>
            </a:extLst>
          </p:cNvPr>
          <p:cNvSpPr txBox="1"/>
          <p:nvPr userDrawn="1"/>
        </p:nvSpPr>
        <p:spPr>
          <a:xfrm rot="16200000">
            <a:off x="5782116" y="673165"/>
            <a:ext cx="861774" cy="7874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sz="4400" dirty="0">
                <a:solidFill>
                  <a:schemeClr val="accent1"/>
                </a:solidFill>
              </a:rPr>
              <a:t>01.</a:t>
            </a:r>
            <a:endParaRPr lang="zh-CN" altLang="en-US" sz="4400" dirty="0">
              <a:solidFill>
                <a:schemeClr val="accent1"/>
              </a:solidFill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B08D6585-B629-4D79-9077-B939D2E2C05B}"/>
              </a:ext>
            </a:extLst>
          </p:cNvPr>
          <p:cNvSpPr txBox="1"/>
          <p:nvPr userDrawn="1"/>
        </p:nvSpPr>
        <p:spPr>
          <a:xfrm rot="16200000">
            <a:off x="6532798" y="2242811"/>
            <a:ext cx="861774" cy="7874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sz="4400" dirty="0">
                <a:solidFill>
                  <a:schemeClr val="accent1"/>
                </a:solidFill>
              </a:rPr>
              <a:t>02.</a:t>
            </a:r>
            <a:endParaRPr lang="zh-CN" altLang="en-US" sz="4400" dirty="0">
              <a:solidFill>
                <a:schemeClr val="accent1"/>
              </a:solidFill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6E9FF2D6-1167-4ADA-AB9A-9FBA535CCEE9}"/>
              </a:ext>
            </a:extLst>
          </p:cNvPr>
          <p:cNvSpPr txBox="1"/>
          <p:nvPr userDrawn="1"/>
        </p:nvSpPr>
        <p:spPr>
          <a:xfrm rot="16200000">
            <a:off x="5782116" y="5411205"/>
            <a:ext cx="861774" cy="7874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sz="4400" dirty="0">
                <a:solidFill>
                  <a:schemeClr val="accent1"/>
                </a:solidFill>
              </a:rPr>
              <a:t>04.</a:t>
            </a:r>
            <a:endParaRPr lang="zh-CN" altLang="en-US" sz="4400" dirty="0">
              <a:solidFill>
                <a:schemeClr val="accent1"/>
              </a:solidFill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19730CCE-7F07-4B41-86E1-ED04F5F4E496}"/>
              </a:ext>
            </a:extLst>
          </p:cNvPr>
          <p:cNvSpPr txBox="1"/>
          <p:nvPr userDrawn="1"/>
        </p:nvSpPr>
        <p:spPr>
          <a:xfrm rot="16200000">
            <a:off x="6532798" y="3833395"/>
            <a:ext cx="861774" cy="7874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sz="4400" dirty="0">
                <a:solidFill>
                  <a:schemeClr val="accent1"/>
                </a:solidFill>
              </a:rPr>
              <a:t>03.</a:t>
            </a:r>
            <a:endParaRPr lang="zh-CN" altLang="en-US" sz="4400" dirty="0">
              <a:solidFill>
                <a:schemeClr val="accent1"/>
              </a:solidFill>
            </a:endParaRP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14E857B-DEB2-468F-8937-3DC3910A137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772402" y="847343"/>
            <a:ext cx="2248833" cy="4730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论文背景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A34FEE0B-A57F-4B41-98A0-91FFA5827F8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23080" y="2411380"/>
            <a:ext cx="2403240" cy="43905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研究进展</a:t>
            </a:r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7AB81AB7-D1E1-421C-85F1-F679DC8652E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523082" y="4014134"/>
            <a:ext cx="2328753" cy="4397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研究过程</a:t>
            </a:r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9212CD02-B9D5-4D86-ACF5-9F70E44DCE9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764996" y="5585378"/>
            <a:ext cx="2328753" cy="43905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论文结论</a:t>
            </a:r>
          </a:p>
        </p:txBody>
      </p:sp>
    </p:spTree>
    <p:extLst>
      <p:ext uri="{BB962C8B-B14F-4D97-AF65-F5344CB8AC3E}">
        <p14:creationId xmlns:p14="http://schemas.microsoft.com/office/powerpoint/2010/main" val="85271451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10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3" name="组合 232">
            <a:extLst>
              <a:ext uri="{FF2B5EF4-FFF2-40B4-BE49-F238E27FC236}">
                <a16:creationId xmlns:a16="http://schemas.microsoft.com/office/drawing/2014/main" id="{BDA579A8-F4BC-4F12-9B10-E03102B2F10F}"/>
              </a:ext>
            </a:extLst>
          </p:cNvPr>
          <p:cNvGrpSpPr/>
          <p:nvPr userDrawn="1"/>
        </p:nvGrpSpPr>
        <p:grpSpPr>
          <a:xfrm>
            <a:off x="2539884" y="1646684"/>
            <a:ext cx="7112235" cy="3564639"/>
            <a:chOff x="1585727" y="453077"/>
            <a:chExt cx="374706" cy="187802"/>
          </a:xfrm>
          <a:solidFill>
            <a:schemeClr val="bg1">
              <a:lumMod val="65000"/>
              <a:alpha val="4000"/>
            </a:schemeClr>
          </a:solidFill>
        </p:grpSpPr>
        <p:sp>
          <p:nvSpPr>
            <p:cNvPr id="234" name="îśliďe">
              <a:extLst>
                <a:ext uri="{FF2B5EF4-FFF2-40B4-BE49-F238E27FC236}">
                  <a16:creationId xmlns:a16="http://schemas.microsoft.com/office/drawing/2014/main" id="{DDBF7E08-6C56-4DE6-9961-D2D9B2425229}"/>
                </a:ext>
              </a:extLst>
            </p:cNvPr>
            <p:cNvSpPr/>
            <p:nvPr userDrawn="1"/>
          </p:nvSpPr>
          <p:spPr bwMode="auto">
            <a:xfrm>
              <a:off x="1619443" y="555306"/>
              <a:ext cx="45210" cy="67195"/>
            </a:xfrm>
            <a:custGeom>
              <a:avLst/>
              <a:gdLst>
                <a:gd name="T0" fmla="*/ 27 w 59"/>
                <a:gd name="T1" fmla="*/ 0 h 117"/>
                <a:gd name="T2" fmla="*/ 59 w 59"/>
                <a:gd name="T3" fmla="*/ 0 h 117"/>
                <a:gd name="T4" fmla="*/ 33 w 59"/>
                <a:gd name="T5" fmla="*/ 117 h 117"/>
                <a:gd name="T6" fmla="*/ 0 w 59"/>
                <a:gd name="T7" fmla="*/ 117 h 117"/>
                <a:gd name="T8" fmla="*/ 27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7" y="0"/>
                  </a:moveTo>
                  <a:lnTo>
                    <a:pt x="59" y="0"/>
                  </a:lnTo>
                  <a:lnTo>
                    <a:pt x="33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sz="1800"/>
            </a:p>
          </p:txBody>
        </p:sp>
        <p:sp>
          <p:nvSpPr>
            <p:cNvPr id="235" name="íšḻíḍé">
              <a:extLst>
                <a:ext uri="{FF2B5EF4-FFF2-40B4-BE49-F238E27FC236}">
                  <a16:creationId xmlns:a16="http://schemas.microsoft.com/office/drawing/2014/main" id="{EFF6BF7E-7B3B-44CE-84BF-1D8D3D4EB041}"/>
                </a:ext>
              </a:extLst>
            </p:cNvPr>
            <p:cNvSpPr/>
            <p:nvPr userDrawn="1"/>
          </p:nvSpPr>
          <p:spPr bwMode="auto">
            <a:xfrm>
              <a:off x="1653926" y="555306"/>
              <a:ext cx="48275" cy="67195"/>
            </a:xfrm>
            <a:custGeom>
              <a:avLst/>
              <a:gdLst>
                <a:gd name="T0" fmla="*/ 27 w 63"/>
                <a:gd name="T1" fmla="*/ 0 h 117"/>
                <a:gd name="T2" fmla="*/ 63 w 63"/>
                <a:gd name="T3" fmla="*/ 0 h 117"/>
                <a:gd name="T4" fmla="*/ 36 w 63"/>
                <a:gd name="T5" fmla="*/ 117 h 117"/>
                <a:gd name="T6" fmla="*/ 0 w 63"/>
                <a:gd name="T7" fmla="*/ 117 h 117"/>
                <a:gd name="T8" fmla="*/ 27 w 63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17">
                  <a:moveTo>
                    <a:pt x="27" y="0"/>
                  </a:moveTo>
                  <a:lnTo>
                    <a:pt x="63" y="0"/>
                  </a:lnTo>
                  <a:lnTo>
                    <a:pt x="36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sz="1800"/>
            </a:p>
          </p:txBody>
        </p:sp>
        <p:sp>
          <p:nvSpPr>
            <p:cNvPr id="236" name="ïṥḻïḓé">
              <a:extLst>
                <a:ext uri="{FF2B5EF4-FFF2-40B4-BE49-F238E27FC236}">
                  <a16:creationId xmlns:a16="http://schemas.microsoft.com/office/drawing/2014/main" id="{38BDDA66-1D59-47E5-92FD-BDED457F03D8}"/>
                </a:ext>
              </a:extLst>
            </p:cNvPr>
            <p:cNvSpPr/>
            <p:nvPr userDrawn="1"/>
          </p:nvSpPr>
          <p:spPr bwMode="auto">
            <a:xfrm>
              <a:off x="1646263" y="596082"/>
              <a:ext cx="19157" cy="8615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sz="1800"/>
            </a:p>
          </p:txBody>
        </p:sp>
        <p:sp>
          <p:nvSpPr>
            <p:cNvPr id="237" name="î$ḷíḋè">
              <a:extLst>
                <a:ext uri="{FF2B5EF4-FFF2-40B4-BE49-F238E27FC236}">
                  <a16:creationId xmlns:a16="http://schemas.microsoft.com/office/drawing/2014/main" id="{D2D719C5-E409-4CA4-90A6-D66E2F6D3EC5}"/>
                </a:ext>
              </a:extLst>
            </p:cNvPr>
            <p:cNvSpPr/>
            <p:nvPr userDrawn="1"/>
          </p:nvSpPr>
          <p:spPr bwMode="auto">
            <a:xfrm>
              <a:off x="1689940" y="555306"/>
              <a:ext cx="45976" cy="67195"/>
            </a:xfrm>
            <a:custGeom>
              <a:avLst/>
              <a:gdLst>
                <a:gd name="T0" fmla="*/ 25 w 60"/>
                <a:gd name="T1" fmla="*/ 0 h 117"/>
                <a:gd name="T2" fmla="*/ 60 w 60"/>
                <a:gd name="T3" fmla="*/ 0 h 117"/>
                <a:gd name="T4" fmla="*/ 34 w 60"/>
                <a:gd name="T5" fmla="*/ 117 h 117"/>
                <a:gd name="T6" fmla="*/ 0 w 60"/>
                <a:gd name="T7" fmla="*/ 117 h 117"/>
                <a:gd name="T8" fmla="*/ 25 w 60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17">
                  <a:moveTo>
                    <a:pt x="25" y="0"/>
                  </a:moveTo>
                  <a:lnTo>
                    <a:pt x="60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sz="1800"/>
            </a:p>
          </p:txBody>
        </p:sp>
        <p:sp>
          <p:nvSpPr>
            <p:cNvPr id="238" name="i$ḷiḍe">
              <a:extLst>
                <a:ext uri="{FF2B5EF4-FFF2-40B4-BE49-F238E27FC236}">
                  <a16:creationId xmlns:a16="http://schemas.microsoft.com/office/drawing/2014/main" id="{3E2FF3B1-C707-409B-B6CE-CE026904AE4C}"/>
                </a:ext>
              </a:extLst>
            </p:cNvPr>
            <p:cNvSpPr/>
            <p:nvPr userDrawn="1"/>
          </p:nvSpPr>
          <p:spPr bwMode="auto">
            <a:xfrm>
              <a:off x="1724422" y="555306"/>
              <a:ext cx="45210" cy="67195"/>
            </a:xfrm>
            <a:custGeom>
              <a:avLst/>
              <a:gdLst>
                <a:gd name="T0" fmla="*/ 25 w 59"/>
                <a:gd name="T1" fmla="*/ 0 h 117"/>
                <a:gd name="T2" fmla="*/ 59 w 59"/>
                <a:gd name="T3" fmla="*/ 0 h 117"/>
                <a:gd name="T4" fmla="*/ 34 w 59"/>
                <a:gd name="T5" fmla="*/ 117 h 117"/>
                <a:gd name="T6" fmla="*/ 0 w 59"/>
                <a:gd name="T7" fmla="*/ 117 h 117"/>
                <a:gd name="T8" fmla="*/ 25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5" y="0"/>
                  </a:moveTo>
                  <a:lnTo>
                    <a:pt x="59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sz="1800"/>
            </a:p>
          </p:txBody>
        </p:sp>
        <p:sp>
          <p:nvSpPr>
            <p:cNvPr id="239" name="ïṡļïdè">
              <a:extLst>
                <a:ext uri="{FF2B5EF4-FFF2-40B4-BE49-F238E27FC236}">
                  <a16:creationId xmlns:a16="http://schemas.microsoft.com/office/drawing/2014/main" id="{B22B22B4-D76A-47E8-98CA-1D9964A480EC}"/>
                </a:ext>
              </a:extLst>
            </p:cNvPr>
            <p:cNvSpPr/>
            <p:nvPr userDrawn="1"/>
          </p:nvSpPr>
          <p:spPr bwMode="auto">
            <a:xfrm>
              <a:off x="1713695" y="613312"/>
              <a:ext cx="19157" cy="9189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sz="1800"/>
            </a:p>
          </p:txBody>
        </p:sp>
        <p:sp>
          <p:nvSpPr>
            <p:cNvPr id="240" name="íŝḻíḓê">
              <a:extLst>
                <a:ext uri="{FF2B5EF4-FFF2-40B4-BE49-F238E27FC236}">
                  <a16:creationId xmlns:a16="http://schemas.microsoft.com/office/drawing/2014/main" id="{52B78DFC-771B-4ED6-9152-C6CAB50A7C73}"/>
                </a:ext>
              </a:extLst>
            </p:cNvPr>
            <p:cNvSpPr/>
            <p:nvPr userDrawn="1"/>
          </p:nvSpPr>
          <p:spPr bwMode="auto">
            <a:xfrm>
              <a:off x="1585727" y="453077"/>
              <a:ext cx="374706" cy="187802"/>
            </a:xfrm>
            <a:custGeom>
              <a:avLst/>
              <a:gdLst>
                <a:gd name="T0" fmla="*/ 0 w 989"/>
                <a:gd name="T1" fmla="*/ 662 h 662"/>
                <a:gd name="T2" fmla="*/ 572 w 989"/>
                <a:gd name="T3" fmla="*/ 662 h 662"/>
                <a:gd name="T4" fmla="*/ 643 w 989"/>
                <a:gd name="T5" fmla="*/ 503 h 662"/>
                <a:gd name="T6" fmla="*/ 545 w 989"/>
                <a:gd name="T7" fmla="*/ 374 h 662"/>
                <a:gd name="T8" fmla="*/ 343 w 989"/>
                <a:gd name="T9" fmla="*/ 134 h 662"/>
                <a:gd name="T10" fmla="*/ 821 w 989"/>
                <a:gd name="T11" fmla="*/ 251 h 662"/>
                <a:gd name="T12" fmla="*/ 800 w 989"/>
                <a:gd name="T13" fmla="*/ 283 h 662"/>
                <a:gd name="T14" fmla="*/ 620 w 989"/>
                <a:gd name="T15" fmla="*/ 357 h 662"/>
                <a:gd name="T16" fmla="*/ 871 w 989"/>
                <a:gd name="T17" fmla="*/ 297 h 662"/>
                <a:gd name="T18" fmla="*/ 751 w 989"/>
                <a:gd name="T19" fmla="*/ 55 h 662"/>
                <a:gd name="T20" fmla="*/ 341 w 989"/>
                <a:gd name="T21" fmla="*/ 118 h 662"/>
                <a:gd name="T22" fmla="*/ 322 w 989"/>
                <a:gd name="T23" fmla="*/ 249 h 662"/>
                <a:gd name="T24" fmla="*/ 545 w 989"/>
                <a:gd name="T25" fmla="*/ 406 h 662"/>
                <a:gd name="T26" fmla="*/ 349 w 989"/>
                <a:gd name="T27" fmla="*/ 622 h 662"/>
                <a:gd name="T28" fmla="*/ 93 w 989"/>
                <a:gd name="T29" fmla="*/ 621 h 662"/>
                <a:gd name="T30" fmla="*/ 0 w 989"/>
                <a:gd name="T31" fmla="*/ 662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9" h="662">
                  <a:moveTo>
                    <a:pt x="0" y="662"/>
                  </a:moveTo>
                  <a:cubicBezTo>
                    <a:pt x="572" y="662"/>
                    <a:pt x="572" y="662"/>
                    <a:pt x="572" y="662"/>
                  </a:cubicBezTo>
                  <a:cubicBezTo>
                    <a:pt x="580" y="662"/>
                    <a:pt x="643" y="581"/>
                    <a:pt x="643" y="503"/>
                  </a:cubicBezTo>
                  <a:cubicBezTo>
                    <a:pt x="643" y="456"/>
                    <a:pt x="585" y="416"/>
                    <a:pt x="545" y="374"/>
                  </a:cubicBezTo>
                  <a:cubicBezTo>
                    <a:pt x="470" y="245"/>
                    <a:pt x="301" y="204"/>
                    <a:pt x="343" y="134"/>
                  </a:cubicBezTo>
                  <a:cubicBezTo>
                    <a:pt x="369" y="66"/>
                    <a:pt x="740" y="197"/>
                    <a:pt x="821" y="251"/>
                  </a:cubicBezTo>
                  <a:cubicBezTo>
                    <a:pt x="870" y="284"/>
                    <a:pt x="858" y="291"/>
                    <a:pt x="800" y="283"/>
                  </a:cubicBezTo>
                  <a:cubicBezTo>
                    <a:pt x="706" y="284"/>
                    <a:pt x="656" y="271"/>
                    <a:pt x="620" y="357"/>
                  </a:cubicBezTo>
                  <a:cubicBezTo>
                    <a:pt x="776" y="351"/>
                    <a:pt x="840" y="364"/>
                    <a:pt x="871" y="297"/>
                  </a:cubicBezTo>
                  <a:cubicBezTo>
                    <a:pt x="989" y="132"/>
                    <a:pt x="901" y="86"/>
                    <a:pt x="751" y="55"/>
                  </a:cubicBezTo>
                  <a:cubicBezTo>
                    <a:pt x="480" y="0"/>
                    <a:pt x="375" y="65"/>
                    <a:pt x="341" y="118"/>
                  </a:cubicBezTo>
                  <a:cubicBezTo>
                    <a:pt x="245" y="121"/>
                    <a:pt x="212" y="179"/>
                    <a:pt x="322" y="249"/>
                  </a:cubicBezTo>
                  <a:cubicBezTo>
                    <a:pt x="441" y="324"/>
                    <a:pt x="539" y="351"/>
                    <a:pt x="545" y="406"/>
                  </a:cubicBezTo>
                  <a:cubicBezTo>
                    <a:pt x="555" y="526"/>
                    <a:pt x="481" y="610"/>
                    <a:pt x="349" y="622"/>
                  </a:cubicBezTo>
                  <a:cubicBezTo>
                    <a:pt x="264" y="630"/>
                    <a:pt x="178" y="630"/>
                    <a:pt x="93" y="621"/>
                  </a:cubicBezTo>
                  <a:cubicBezTo>
                    <a:pt x="53" y="617"/>
                    <a:pt x="31" y="649"/>
                    <a:pt x="0" y="6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sz="1800"/>
            </a:p>
          </p:txBody>
        </p:sp>
        <p:sp>
          <p:nvSpPr>
            <p:cNvPr id="241" name="isľîḑê">
              <a:extLst>
                <a:ext uri="{FF2B5EF4-FFF2-40B4-BE49-F238E27FC236}">
                  <a16:creationId xmlns:a16="http://schemas.microsoft.com/office/drawing/2014/main" id="{D54BC1A3-4E6B-4478-81D4-9CABE0DEEF16}"/>
                </a:ext>
              </a:extLst>
            </p:cNvPr>
            <p:cNvSpPr/>
            <p:nvPr userDrawn="1"/>
          </p:nvSpPr>
          <p:spPr bwMode="auto">
            <a:xfrm>
              <a:off x="1827103" y="548415"/>
              <a:ext cx="53639" cy="90742"/>
            </a:xfrm>
            <a:custGeom>
              <a:avLst/>
              <a:gdLst>
                <a:gd name="T0" fmla="*/ 31 w 70"/>
                <a:gd name="T1" fmla="*/ 0 h 158"/>
                <a:gd name="T2" fmla="*/ 70 w 70"/>
                <a:gd name="T3" fmla="*/ 0 h 158"/>
                <a:gd name="T4" fmla="*/ 39 w 70"/>
                <a:gd name="T5" fmla="*/ 158 h 158"/>
                <a:gd name="T6" fmla="*/ 0 w 70"/>
                <a:gd name="T7" fmla="*/ 158 h 158"/>
                <a:gd name="T8" fmla="*/ 31 w 70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58">
                  <a:moveTo>
                    <a:pt x="31" y="0"/>
                  </a:moveTo>
                  <a:lnTo>
                    <a:pt x="70" y="0"/>
                  </a:lnTo>
                  <a:lnTo>
                    <a:pt x="39" y="158"/>
                  </a:lnTo>
                  <a:lnTo>
                    <a:pt x="0" y="158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sz="1800"/>
            </a:p>
          </p:txBody>
        </p:sp>
      </p:grpSp>
      <p:sp>
        <p:nvSpPr>
          <p:cNvPr id="368" name="文本框 367">
            <a:extLst>
              <a:ext uri="{FF2B5EF4-FFF2-40B4-BE49-F238E27FC236}">
                <a16:creationId xmlns:a16="http://schemas.microsoft.com/office/drawing/2014/main" id="{11A97CD2-57C4-49CF-9958-FEE095E54FBD}"/>
              </a:ext>
            </a:extLst>
          </p:cNvPr>
          <p:cNvSpPr txBox="1"/>
          <p:nvPr userDrawn="1"/>
        </p:nvSpPr>
        <p:spPr>
          <a:xfrm>
            <a:off x="573314" y="6385248"/>
            <a:ext cx="2339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明德 厚学 求是 创新</a:t>
            </a:r>
          </a:p>
        </p:txBody>
      </p:sp>
      <p:sp>
        <p:nvSpPr>
          <p:cNvPr id="369" name="文本框 368">
            <a:extLst>
              <a:ext uri="{FF2B5EF4-FFF2-40B4-BE49-F238E27FC236}">
                <a16:creationId xmlns:a16="http://schemas.microsoft.com/office/drawing/2014/main" id="{CF2AB636-A996-4777-8770-D5D42319C108}"/>
              </a:ext>
            </a:extLst>
          </p:cNvPr>
          <p:cNvSpPr txBox="1"/>
          <p:nvPr userDrawn="1"/>
        </p:nvSpPr>
        <p:spPr>
          <a:xfrm>
            <a:off x="11121347" y="6385248"/>
            <a:ext cx="7668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37602C5E-0598-48DE-A325-B212E4C6C29B}" type="slidenum">
              <a:rPr lang="zh-CN" altLang="en-US" sz="14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‹#›</a:t>
            </a:fld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372" name="直接连接符 371">
            <a:extLst>
              <a:ext uri="{FF2B5EF4-FFF2-40B4-BE49-F238E27FC236}">
                <a16:creationId xmlns:a16="http://schemas.microsoft.com/office/drawing/2014/main" id="{63BBD37C-4AA8-454C-B7C8-74B2314BE05A}"/>
              </a:ext>
            </a:extLst>
          </p:cNvPr>
          <p:cNvCxnSpPr>
            <a:cxnSpLocks/>
          </p:cNvCxnSpPr>
          <p:nvPr userDrawn="1"/>
        </p:nvCxnSpPr>
        <p:spPr>
          <a:xfrm>
            <a:off x="660402" y="6293875"/>
            <a:ext cx="10858500" cy="0"/>
          </a:xfrm>
          <a:prstGeom prst="line">
            <a:avLst/>
          </a:prstGeom>
          <a:ln w="22225" cap="rnd">
            <a:solidFill>
              <a:schemeClr val="accent1"/>
            </a:solidFill>
            <a:round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3" name="组合 372">
            <a:extLst>
              <a:ext uri="{FF2B5EF4-FFF2-40B4-BE49-F238E27FC236}">
                <a16:creationId xmlns:a16="http://schemas.microsoft.com/office/drawing/2014/main" id="{A42789C4-D058-494B-B300-7BCD4AA463B1}"/>
              </a:ext>
            </a:extLst>
          </p:cNvPr>
          <p:cNvGrpSpPr/>
          <p:nvPr userDrawn="1"/>
        </p:nvGrpSpPr>
        <p:grpSpPr>
          <a:xfrm>
            <a:off x="10672871" y="250062"/>
            <a:ext cx="913767" cy="457978"/>
            <a:chOff x="1585727" y="453077"/>
            <a:chExt cx="374706" cy="187802"/>
          </a:xfrm>
          <a:solidFill>
            <a:schemeClr val="accent1"/>
          </a:solidFill>
        </p:grpSpPr>
        <p:sp>
          <p:nvSpPr>
            <p:cNvPr id="374" name="îśliďe">
              <a:extLst>
                <a:ext uri="{FF2B5EF4-FFF2-40B4-BE49-F238E27FC236}">
                  <a16:creationId xmlns:a16="http://schemas.microsoft.com/office/drawing/2014/main" id="{07A26128-4B19-4B21-A497-420CC5914688}"/>
                </a:ext>
              </a:extLst>
            </p:cNvPr>
            <p:cNvSpPr/>
            <p:nvPr userDrawn="1"/>
          </p:nvSpPr>
          <p:spPr bwMode="auto">
            <a:xfrm>
              <a:off x="1619443" y="555306"/>
              <a:ext cx="45210" cy="67195"/>
            </a:xfrm>
            <a:custGeom>
              <a:avLst/>
              <a:gdLst>
                <a:gd name="T0" fmla="*/ 27 w 59"/>
                <a:gd name="T1" fmla="*/ 0 h 117"/>
                <a:gd name="T2" fmla="*/ 59 w 59"/>
                <a:gd name="T3" fmla="*/ 0 h 117"/>
                <a:gd name="T4" fmla="*/ 33 w 59"/>
                <a:gd name="T5" fmla="*/ 117 h 117"/>
                <a:gd name="T6" fmla="*/ 0 w 59"/>
                <a:gd name="T7" fmla="*/ 117 h 117"/>
                <a:gd name="T8" fmla="*/ 27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7" y="0"/>
                  </a:moveTo>
                  <a:lnTo>
                    <a:pt x="59" y="0"/>
                  </a:lnTo>
                  <a:lnTo>
                    <a:pt x="33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sz="1800"/>
            </a:p>
          </p:txBody>
        </p:sp>
        <p:sp>
          <p:nvSpPr>
            <p:cNvPr id="375" name="íšḻíḍé">
              <a:extLst>
                <a:ext uri="{FF2B5EF4-FFF2-40B4-BE49-F238E27FC236}">
                  <a16:creationId xmlns:a16="http://schemas.microsoft.com/office/drawing/2014/main" id="{C3A1523B-E3DF-4BEC-8839-F0A5B32B4AC2}"/>
                </a:ext>
              </a:extLst>
            </p:cNvPr>
            <p:cNvSpPr/>
            <p:nvPr userDrawn="1"/>
          </p:nvSpPr>
          <p:spPr bwMode="auto">
            <a:xfrm>
              <a:off x="1653926" y="555306"/>
              <a:ext cx="48275" cy="67195"/>
            </a:xfrm>
            <a:custGeom>
              <a:avLst/>
              <a:gdLst>
                <a:gd name="T0" fmla="*/ 27 w 63"/>
                <a:gd name="T1" fmla="*/ 0 h 117"/>
                <a:gd name="T2" fmla="*/ 63 w 63"/>
                <a:gd name="T3" fmla="*/ 0 h 117"/>
                <a:gd name="T4" fmla="*/ 36 w 63"/>
                <a:gd name="T5" fmla="*/ 117 h 117"/>
                <a:gd name="T6" fmla="*/ 0 w 63"/>
                <a:gd name="T7" fmla="*/ 117 h 117"/>
                <a:gd name="T8" fmla="*/ 27 w 63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17">
                  <a:moveTo>
                    <a:pt x="27" y="0"/>
                  </a:moveTo>
                  <a:lnTo>
                    <a:pt x="63" y="0"/>
                  </a:lnTo>
                  <a:lnTo>
                    <a:pt x="36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sz="1800"/>
            </a:p>
          </p:txBody>
        </p:sp>
        <p:sp>
          <p:nvSpPr>
            <p:cNvPr id="376" name="ïṥḻïḓé">
              <a:extLst>
                <a:ext uri="{FF2B5EF4-FFF2-40B4-BE49-F238E27FC236}">
                  <a16:creationId xmlns:a16="http://schemas.microsoft.com/office/drawing/2014/main" id="{6C610D28-C372-4B13-B085-B9CCD828EC17}"/>
                </a:ext>
              </a:extLst>
            </p:cNvPr>
            <p:cNvSpPr/>
            <p:nvPr userDrawn="1"/>
          </p:nvSpPr>
          <p:spPr bwMode="auto">
            <a:xfrm>
              <a:off x="1646263" y="596082"/>
              <a:ext cx="19157" cy="8615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sz="1800"/>
            </a:p>
          </p:txBody>
        </p:sp>
        <p:sp>
          <p:nvSpPr>
            <p:cNvPr id="377" name="î$ḷíḋè">
              <a:extLst>
                <a:ext uri="{FF2B5EF4-FFF2-40B4-BE49-F238E27FC236}">
                  <a16:creationId xmlns:a16="http://schemas.microsoft.com/office/drawing/2014/main" id="{3133118A-17E5-48F6-8E7A-E3D5CF33EF1D}"/>
                </a:ext>
              </a:extLst>
            </p:cNvPr>
            <p:cNvSpPr/>
            <p:nvPr userDrawn="1"/>
          </p:nvSpPr>
          <p:spPr bwMode="auto">
            <a:xfrm>
              <a:off x="1689940" y="555306"/>
              <a:ext cx="45976" cy="67195"/>
            </a:xfrm>
            <a:custGeom>
              <a:avLst/>
              <a:gdLst>
                <a:gd name="T0" fmla="*/ 25 w 60"/>
                <a:gd name="T1" fmla="*/ 0 h 117"/>
                <a:gd name="T2" fmla="*/ 60 w 60"/>
                <a:gd name="T3" fmla="*/ 0 h 117"/>
                <a:gd name="T4" fmla="*/ 34 w 60"/>
                <a:gd name="T5" fmla="*/ 117 h 117"/>
                <a:gd name="T6" fmla="*/ 0 w 60"/>
                <a:gd name="T7" fmla="*/ 117 h 117"/>
                <a:gd name="T8" fmla="*/ 25 w 60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17">
                  <a:moveTo>
                    <a:pt x="25" y="0"/>
                  </a:moveTo>
                  <a:lnTo>
                    <a:pt x="60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sz="1800"/>
            </a:p>
          </p:txBody>
        </p:sp>
        <p:sp>
          <p:nvSpPr>
            <p:cNvPr id="378" name="i$ḷiḍe">
              <a:extLst>
                <a:ext uri="{FF2B5EF4-FFF2-40B4-BE49-F238E27FC236}">
                  <a16:creationId xmlns:a16="http://schemas.microsoft.com/office/drawing/2014/main" id="{1954A234-3823-4D0D-9778-C072AF853729}"/>
                </a:ext>
              </a:extLst>
            </p:cNvPr>
            <p:cNvSpPr/>
            <p:nvPr userDrawn="1"/>
          </p:nvSpPr>
          <p:spPr bwMode="auto">
            <a:xfrm>
              <a:off x="1724422" y="555306"/>
              <a:ext cx="45210" cy="67195"/>
            </a:xfrm>
            <a:custGeom>
              <a:avLst/>
              <a:gdLst>
                <a:gd name="T0" fmla="*/ 25 w 59"/>
                <a:gd name="T1" fmla="*/ 0 h 117"/>
                <a:gd name="T2" fmla="*/ 59 w 59"/>
                <a:gd name="T3" fmla="*/ 0 h 117"/>
                <a:gd name="T4" fmla="*/ 34 w 59"/>
                <a:gd name="T5" fmla="*/ 117 h 117"/>
                <a:gd name="T6" fmla="*/ 0 w 59"/>
                <a:gd name="T7" fmla="*/ 117 h 117"/>
                <a:gd name="T8" fmla="*/ 25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5" y="0"/>
                  </a:moveTo>
                  <a:lnTo>
                    <a:pt x="59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sz="1800"/>
            </a:p>
          </p:txBody>
        </p:sp>
        <p:sp>
          <p:nvSpPr>
            <p:cNvPr id="379" name="ïṡļïdè">
              <a:extLst>
                <a:ext uri="{FF2B5EF4-FFF2-40B4-BE49-F238E27FC236}">
                  <a16:creationId xmlns:a16="http://schemas.microsoft.com/office/drawing/2014/main" id="{8C6E5137-0E88-47B0-841C-73887C17562C}"/>
                </a:ext>
              </a:extLst>
            </p:cNvPr>
            <p:cNvSpPr/>
            <p:nvPr userDrawn="1"/>
          </p:nvSpPr>
          <p:spPr bwMode="auto">
            <a:xfrm>
              <a:off x="1713695" y="613312"/>
              <a:ext cx="19157" cy="9189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sz="1800"/>
            </a:p>
          </p:txBody>
        </p:sp>
        <p:sp>
          <p:nvSpPr>
            <p:cNvPr id="380" name="íŝḻíḓê">
              <a:extLst>
                <a:ext uri="{FF2B5EF4-FFF2-40B4-BE49-F238E27FC236}">
                  <a16:creationId xmlns:a16="http://schemas.microsoft.com/office/drawing/2014/main" id="{2ED8CBF2-F7DF-4559-A540-44F34F9B29E2}"/>
                </a:ext>
              </a:extLst>
            </p:cNvPr>
            <p:cNvSpPr/>
            <p:nvPr userDrawn="1"/>
          </p:nvSpPr>
          <p:spPr bwMode="auto">
            <a:xfrm>
              <a:off x="1585727" y="453077"/>
              <a:ext cx="374706" cy="187802"/>
            </a:xfrm>
            <a:custGeom>
              <a:avLst/>
              <a:gdLst>
                <a:gd name="T0" fmla="*/ 0 w 989"/>
                <a:gd name="T1" fmla="*/ 662 h 662"/>
                <a:gd name="T2" fmla="*/ 572 w 989"/>
                <a:gd name="T3" fmla="*/ 662 h 662"/>
                <a:gd name="T4" fmla="*/ 643 w 989"/>
                <a:gd name="T5" fmla="*/ 503 h 662"/>
                <a:gd name="T6" fmla="*/ 545 w 989"/>
                <a:gd name="T7" fmla="*/ 374 h 662"/>
                <a:gd name="T8" fmla="*/ 343 w 989"/>
                <a:gd name="T9" fmla="*/ 134 h 662"/>
                <a:gd name="T10" fmla="*/ 821 w 989"/>
                <a:gd name="T11" fmla="*/ 251 h 662"/>
                <a:gd name="T12" fmla="*/ 800 w 989"/>
                <a:gd name="T13" fmla="*/ 283 h 662"/>
                <a:gd name="T14" fmla="*/ 620 w 989"/>
                <a:gd name="T15" fmla="*/ 357 h 662"/>
                <a:gd name="T16" fmla="*/ 871 w 989"/>
                <a:gd name="T17" fmla="*/ 297 h 662"/>
                <a:gd name="T18" fmla="*/ 751 w 989"/>
                <a:gd name="T19" fmla="*/ 55 h 662"/>
                <a:gd name="T20" fmla="*/ 341 w 989"/>
                <a:gd name="T21" fmla="*/ 118 h 662"/>
                <a:gd name="T22" fmla="*/ 322 w 989"/>
                <a:gd name="T23" fmla="*/ 249 h 662"/>
                <a:gd name="T24" fmla="*/ 545 w 989"/>
                <a:gd name="T25" fmla="*/ 406 h 662"/>
                <a:gd name="T26" fmla="*/ 349 w 989"/>
                <a:gd name="T27" fmla="*/ 622 h 662"/>
                <a:gd name="T28" fmla="*/ 93 w 989"/>
                <a:gd name="T29" fmla="*/ 621 h 662"/>
                <a:gd name="T30" fmla="*/ 0 w 989"/>
                <a:gd name="T31" fmla="*/ 662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9" h="662">
                  <a:moveTo>
                    <a:pt x="0" y="662"/>
                  </a:moveTo>
                  <a:cubicBezTo>
                    <a:pt x="572" y="662"/>
                    <a:pt x="572" y="662"/>
                    <a:pt x="572" y="662"/>
                  </a:cubicBezTo>
                  <a:cubicBezTo>
                    <a:pt x="580" y="662"/>
                    <a:pt x="643" y="581"/>
                    <a:pt x="643" y="503"/>
                  </a:cubicBezTo>
                  <a:cubicBezTo>
                    <a:pt x="643" y="456"/>
                    <a:pt x="585" y="416"/>
                    <a:pt x="545" y="374"/>
                  </a:cubicBezTo>
                  <a:cubicBezTo>
                    <a:pt x="470" y="245"/>
                    <a:pt x="301" y="204"/>
                    <a:pt x="343" y="134"/>
                  </a:cubicBezTo>
                  <a:cubicBezTo>
                    <a:pt x="369" y="66"/>
                    <a:pt x="740" y="197"/>
                    <a:pt x="821" y="251"/>
                  </a:cubicBezTo>
                  <a:cubicBezTo>
                    <a:pt x="870" y="284"/>
                    <a:pt x="858" y="291"/>
                    <a:pt x="800" y="283"/>
                  </a:cubicBezTo>
                  <a:cubicBezTo>
                    <a:pt x="706" y="284"/>
                    <a:pt x="656" y="271"/>
                    <a:pt x="620" y="357"/>
                  </a:cubicBezTo>
                  <a:cubicBezTo>
                    <a:pt x="776" y="351"/>
                    <a:pt x="840" y="364"/>
                    <a:pt x="871" y="297"/>
                  </a:cubicBezTo>
                  <a:cubicBezTo>
                    <a:pt x="989" y="132"/>
                    <a:pt x="901" y="86"/>
                    <a:pt x="751" y="55"/>
                  </a:cubicBezTo>
                  <a:cubicBezTo>
                    <a:pt x="480" y="0"/>
                    <a:pt x="375" y="65"/>
                    <a:pt x="341" y="118"/>
                  </a:cubicBezTo>
                  <a:cubicBezTo>
                    <a:pt x="245" y="121"/>
                    <a:pt x="212" y="179"/>
                    <a:pt x="322" y="249"/>
                  </a:cubicBezTo>
                  <a:cubicBezTo>
                    <a:pt x="441" y="324"/>
                    <a:pt x="539" y="351"/>
                    <a:pt x="545" y="406"/>
                  </a:cubicBezTo>
                  <a:cubicBezTo>
                    <a:pt x="555" y="526"/>
                    <a:pt x="481" y="610"/>
                    <a:pt x="349" y="622"/>
                  </a:cubicBezTo>
                  <a:cubicBezTo>
                    <a:pt x="264" y="630"/>
                    <a:pt x="178" y="630"/>
                    <a:pt x="93" y="621"/>
                  </a:cubicBezTo>
                  <a:cubicBezTo>
                    <a:pt x="53" y="617"/>
                    <a:pt x="31" y="649"/>
                    <a:pt x="0" y="6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sz="1800"/>
            </a:p>
          </p:txBody>
        </p:sp>
        <p:sp>
          <p:nvSpPr>
            <p:cNvPr id="381" name="isľîḑê">
              <a:extLst>
                <a:ext uri="{FF2B5EF4-FFF2-40B4-BE49-F238E27FC236}">
                  <a16:creationId xmlns:a16="http://schemas.microsoft.com/office/drawing/2014/main" id="{4B790121-4234-4479-93EC-78E475483B48}"/>
                </a:ext>
              </a:extLst>
            </p:cNvPr>
            <p:cNvSpPr/>
            <p:nvPr userDrawn="1"/>
          </p:nvSpPr>
          <p:spPr bwMode="auto">
            <a:xfrm>
              <a:off x="1827103" y="548415"/>
              <a:ext cx="53639" cy="90742"/>
            </a:xfrm>
            <a:custGeom>
              <a:avLst/>
              <a:gdLst>
                <a:gd name="T0" fmla="*/ 31 w 70"/>
                <a:gd name="T1" fmla="*/ 0 h 158"/>
                <a:gd name="T2" fmla="*/ 70 w 70"/>
                <a:gd name="T3" fmla="*/ 0 h 158"/>
                <a:gd name="T4" fmla="*/ 39 w 70"/>
                <a:gd name="T5" fmla="*/ 158 h 158"/>
                <a:gd name="T6" fmla="*/ 0 w 70"/>
                <a:gd name="T7" fmla="*/ 158 h 158"/>
                <a:gd name="T8" fmla="*/ 31 w 70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58">
                  <a:moveTo>
                    <a:pt x="31" y="0"/>
                  </a:moveTo>
                  <a:lnTo>
                    <a:pt x="70" y="0"/>
                  </a:lnTo>
                  <a:lnTo>
                    <a:pt x="39" y="158"/>
                  </a:lnTo>
                  <a:lnTo>
                    <a:pt x="0" y="158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sz="1800"/>
            </a:p>
          </p:txBody>
        </p:sp>
      </p:grpSp>
      <p:sp>
        <p:nvSpPr>
          <p:cNvPr id="382" name="椭圆 381">
            <a:extLst>
              <a:ext uri="{FF2B5EF4-FFF2-40B4-BE49-F238E27FC236}">
                <a16:creationId xmlns:a16="http://schemas.microsoft.com/office/drawing/2014/main" id="{BC288F44-E38B-4BB8-A576-D7843BDA18D4}"/>
              </a:ext>
            </a:extLst>
          </p:cNvPr>
          <p:cNvSpPr/>
          <p:nvPr userDrawn="1"/>
        </p:nvSpPr>
        <p:spPr>
          <a:xfrm>
            <a:off x="314693" y="151816"/>
            <a:ext cx="654471" cy="654470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383" name="文本占位符 163">
            <a:extLst>
              <a:ext uri="{FF2B5EF4-FFF2-40B4-BE49-F238E27FC236}">
                <a16:creationId xmlns:a16="http://schemas.microsoft.com/office/drawing/2014/main" id="{B057B461-BFDC-419B-B641-03C9934A12C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66963" y="265806"/>
            <a:ext cx="4836888" cy="4264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lang="zh-CN" altLang="en-US" b="1" dirty="0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请输入标题或观点</a:t>
            </a:r>
          </a:p>
        </p:txBody>
      </p:sp>
    </p:spTree>
    <p:extLst>
      <p:ext uri="{BB962C8B-B14F-4D97-AF65-F5344CB8AC3E}">
        <p14:creationId xmlns:p14="http://schemas.microsoft.com/office/powerpoint/2010/main" val="403201437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11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图片 26">
            <a:extLst>
              <a:ext uri="{FF2B5EF4-FFF2-40B4-BE49-F238E27FC236}">
                <a16:creationId xmlns:a16="http://schemas.microsoft.com/office/drawing/2014/main" id="{ED482DE6-3489-4907-9FDA-770B51D694C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454" y="368954"/>
            <a:ext cx="5848836" cy="7311044"/>
          </a:xfrm>
          <a:prstGeom prst="rect">
            <a:avLst/>
          </a:prstGeom>
        </p:spPr>
      </p:pic>
      <p:pic>
        <p:nvPicPr>
          <p:cNvPr id="125" name="图片 124">
            <a:extLst>
              <a:ext uri="{FF2B5EF4-FFF2-40B4-BE49-F238E27FC236}">
                <a16:creationId xmlns:a16="http://schemas.microsoft.com/office/drawing/2014/main" id="{19EEC020-8902-408A-A974-A35D306AA5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8AEA1E82-24B7-4916-8548-7E40650C9D19}"/>
              </a:ext>
            </a:extLst>
          </p:cNvPr>
          <p:cNvGrpSpPr/>
          <p:nvPr userDrawn="1"/>
        </p:nvGrpSpPr>
        <p:grpSpPr>
          <a:xfrm>
            <a:off x="2539884" y="1646684"/>
            <a:ext cx="7112235" cy="3564639"/>
            <a:chOff x="1585727" y="453077"/>
            <a:chExt cx="374706" cy="187802"/>
          </a:xfrm>
          <a:solidFill>
            <a:schemeClr val="bg1">
              <a:lumMod val="65000"/>
              <a:alpha val="4000"/>
            </a:schemeClr>
          </a:solidFill>
        </p:grpSpPr>
        <p:sp>
          <p:nvSpPr>
            <p:cNvPr id="5" name="îśliďe">
              <a:extLst>
                <a:ext uri="{FF2B5EF4-FFF2-40B4-BE49-F238E27FC236}">
                  <a16:creationId xmlns:a16="http://schemas.microsoft.com/office/drawing/2014/main" id="{5503367D-0C52-4619-9964-D48985C24EE5}"/>
                </a:ext>
              </a:extLst>
            </p:cNvPr>
            <p:cNvSpPr/>
            <p:nvPr userDrawn="1"/>
          </p:nvSpPr>
          <p:spPr bwMode="auto">
            <a:xfrm>
              <a:off x="1619443" y="555306"/>
              <a:ext cx="45210" cy="67195"/>
            </a:xfrm>
            <a:custGeom>
              <a:avLst/>
              <a:gdLst>
                <a:gd name="T0" fmla="*/ 27 w 59"/>
                <a:gd name="T1" fmla="*/ 0 h 117"/>
                <a:gd name="T2" fmla="*/ 59 w 59"/>
                <a:gd name="T3" fmla="*/ 0 h 117"/>
                <a:gd name="T4" fmla="*/ 33 w 59"/>
                <a:gd name="T5" fmla="*/ 117 h 117"/>
                <a:gd name="T6" fmla="*/ 0 w 59"/>
                <a:gd name="T7" fmla="*/ 117 h 117"/>
                <a:gd name="T8" fmla="*/ 27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7" y="0"/>
                  </a:moveTo>
                  <a:lnTo>
                    <a:pt x="59" y="0"/>
                  </a:lnTo>
                  <a:lnTo>
                    <a:pt x="33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sz="1800"/>
            </a:p>
          </p:txBody>
        </p:sp>
        <p:sp>
          <p:nvSpPr>
            <p:cNvPr id="6" name="íšḻíḍé">
              <a:extLst>
                <a:ext uri="{FF2B5EF4-FFF2-40B4-BE49-F238E27FC236}">
                  <a16:creationId xmlns:a16="http://schemas.microsoft.com/office/drawing/2014/main" id="{FF6EFBF8-D00C-4E1B-B468-08CBEE9A875F}"/>
                </a:ext>
              </a:extLst>
            </p:cNvPr>
            <p:cNvSpPr/>
            <p:nvPr userDrawn="1"/>
          </p:nvSpPr>
          <p:spPr bwMode="auto">
            <a:xfrm>
              <a:off x="1653926" y="555306"/>
              <a:ext cx="48275" cy="67195"/>
            </a:xfrm>
            <a:custGeom>
              <a:avLst/>
              <a:gdLst>
                <a:gd name="T0" fmla="*/ 27 w 63"/>
                <a:gd name="T1" fmla="*/ 0 h 117"/>
                <a:gd name="T2" fmla="*/ 63 w 63"/>
                <a:gd name="T3" fmla="*/ 0 h 117"/>
                <a:gd name="T4" fmla="*/ 36 w 63"/>
                <a:gd name="T5" fmla="*/ 117 h 117"/>
                <a:gd name="T6" fmla="*/ 0 w 63"/>
                <a:gd name="T7" fmla="*/ 117 h 117"/>
                <a:gd name="T8" fmla="*/ 27 w 63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17">
                  <a:moveTo>
                    <a:pt x="27" y="0"/>
                  </a:moveTo>
                  <a:lnTo>
                    <a:pt x="63" y="0"/>
                  </a:lnTo>
                  <a:lnTo>
                    <a:pt x="36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sz="1800"/>
            </a:p>
          </p:txBody>
        </p:sp>
        <p:sp>
          <p:nvSpPr>
            <p:cNvPr id="7" name="ïṥḻïḓé">
              <a:extLst>
                <a:ext uri="{FF2B5EF4-FFF2-40B4-BE49-F238E27FC236}">
                  <a16:creationId xmlns:a16="http://schemas.microsoft.com/office/drawing/2014/main" id="{BF40132F-18C6-4C6A-AA46-B227CBC92ACE}"/>
                </a:ext>
              </a:extLst>
            </p:cNvPr>
            <p:cNvSpPr/>
            <p:nvPr userDrawn="1"/>
          </p:nvSpPr>
          <p:spPr bwMode="auto">
            <a:xfrm>
              <a:off x="1646263" y="596082"/>
              <a:ext cx="19157" cy="8615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sz="1800"/>
            </a:p>
          </p:txBody>
        </p:sp>
        <p:sp>
          <p:nvSpPr>
            <p:cNvPr id="8" name="î$ḷíḋè">
              <a:extLst>
                <a:ext uri="{FF2B5EF4-FFF2-40B4-BE49-F238E27FC236}">
                  <a16:creationId xmlns:a16="http://schemas.microsoft.com/office/drawing/2014/main" id="{DF4C7040-D33F-4165-8F79-589A92422DC5}"/>
                </a:ext>
              </a:extLst>
            </p:cNvPr>
            <p:cNvSpPr/>
            <p:nvPr userDrawn="1"/>
          </p:nvSpPr>
          <p:spPr bwMode="auto">
            <a:xfrm>
              <a:off x="1689940" y="555306"/>
              <a:ext cx="45976" cy="67195"/>
            </a:xfrm>
            <a:custGeom>
              <a:avLst/>
              <a:gdLst>
                <a:gd name="T0" fmla="*/ 25 w 60"/>
                <a:gd name="T1" fmla="*/ 0 h 117"/>
                <a:gd name="T2" fmla="*/ 60 w 60"/>
                <a:gd name="T3" fmla="*/ 0 h 117"/>
                <a:gd name="T4" fmla="*/ 34 w 60"/>
                <a:gd name="T5" fmla="*/ 117 h 117"/>
                <a:gd name="T6" fmla="*/ 0 w 60"/>
                <a:gd name="T7" fmla="*/ 117 h 117"/>
                <a:gd name="T8" fmla="*/ 25 w 60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17">
                  <a:moveTo>
                    <a:pt x="25" y="0"/>
                  </a:moveTo>
                  <a:lnTo>
                    <a:pt x="60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sz="1800"/>
            </a:p>
          </p:txBody>
        </p:sp>
        <p:sp>
          <p:nvSpPr>
            <p:cNvPr id="9" name="i$ḷiḍe">
              <a:extLst>
                <a:ext uri="{FF2B5EF4-FFF2-40B4-BE49-F238E27FC236}">
                  <a16:creationId xmlns:a16="http://schemas.microsoft.com/office/drawing/2014/main" id="{4424AB16-D945-4826-B97D-3D42C549FEB2}"/>
                </a:ext>
              </a:extLst>
            </p:cNvPr>
            <p:cNvSpPr/>
            <p:nvPr userDrawn="1"/>
          </p:nvSpPr>
          <p:spPr bwMode="auto">
            <a:xfrm>
              <a:off x="1724422" y="555306"/>
              <a:ext cx="45210" cy="67195"/>
            </a:xfrm>
            <a:custGeom>
              <a:avLst/>
              <a:gdLst>
                <a:gd name="T0" fmla="*/ 25 w 59"/>
                <a:gd name="T1" fmla="*/ 0 h 117"/>
                <a:gd name="T2" fmla="*/ 59 w 59"/>
                <a:gd name="T3" fmla="*/ 0 h 117"/>
                <a:gd name="T4" fmla="*/ 34 w 59"/>
                <a:gd name="T5" fmla="*/ 117 h 117"/>
                <a:gd name="T6" fmla="*/ 0 w 59"/>
                <a:gd name="T7" fmla="*/ 117 h 117"/>
                <a:gd name="T8" fmla="*/ 25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5" y="0"/>
                  </a:moveTo>
                  <a:lnTo>
                    <a:pt x="59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sz="1800"/>
            </a:p>
          </p:txBody>
        </p:sp>
        <p:sp>
          <p:nvSpPr>
            <p:cNvPr id="10" name="ïṡļïdè">
              <a:extLst>
                <a:ext uri="{FF2B5EF4-FFF2-40B4-BE49-F238E27FC236}">
                  <a16:creationId xmlns:a16="http://schemas.microsoft.com/office/drawing/2014/main" id="{E61CA400-355A-4317-B08E-1CB85707280F}"/>
                </a:ext>
              </a:extLst>
            </p:cNvPr>
            <p:cNvSpPr/>
            <p:nvPr userDrawn="1"/>
          </p:nvSpPr>
          <p:spPr bwMode="auto">
            <a:xfrm>
              <a:off x="1713695" y="613312"/>
              <a:ext cx="19157" cy="9189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sz="1800"/>
            </a:p>
          </p:txBody>
        </p:sp>
        <p:sp>
          <p:nvSpPr>
            <p:cNvPr id="11" name="íŝḻíḓê">
              <a:extLst>
                <a:ext uri="{FF2B5EF4-FFF2-40B4-BE49-F238E27FC236}">
                  <a16:creationId xmlns:a16="http://schemas.microsoft.com/office/drawing/2014/main" id="{8EDFD128-63DF-4288-9683-84A925DC4E0F}"/>
                </a:ext>
              </a:extLst>
            </p:cNvPr>
            <p:cNvSpPr/>
            <p:nvPr userDrawn="1"/>
          </p:nvSpPr>
          <p:spPr bwMode="auto">
            <a:xfrm>
              <a:off x="1585727" y="453077"/>
              <a:ext cx="374706" cy="187802"/>
            </a:xfrm>
            <a:custGeom>
              <a:avLst/>
              <a:gdLst>
                <a:gd name="T0" fmla="*/ 0 w 989"/>
                <a:gd name="T1" fmla="*/ 662 h 662"/>
                <a:gd name="T2" fmla="*/ 572 w 989"/>
                <a:gd name="T3" fmla="*/ 662 h 662"/>
                <a:gd name="T4" fmla="*/ 643 w 989"/>
                <a:gd name="T5" fmla="*/ 503 h 662"/>
                <a:gd name="T6" fmla="*/ 545 w 989"/>
                <a:gd name="T7" fmla="*/ 374 h 662"/>
                <a:gd name="T8" fmla="*/ 343 w 989"/>
                <a:gd name="T9" fmla="*/ 134 h 662"/>
                <a:gd name="T10" fmla="*/ 821 w 989"/>
                <a:gd name="T11" fmla="*/ 251 h 662"/>
                <a:gd name="T12" fmla="*/ 800 w 989"/>
                <a:gd name="T13" fmla="*/ 283 h 662"/>
                <a:gd name="T14" fmla="*/ 620 w 989"/>
                <a:gd name="T15" fmla="*/ 357 h 662"/>
                <a:gd name="T16" fmla="*/ 871 w 989"/>
                <a:gd name="T17" fmla="*/ 297 h 662"/>
                <a:gd name="T18" fmla="*/ 751 w 989"/>
                <a:gd name="T19" fmla="*/ 55 h 662"/>
                <a:gd name="T20" fmla="*/ 341 w 989"/>
                <a:gd name="T21" fmla="*/ 118 h 662"/>
                <a:gd name="T22" fmla="*/ 322 w 989"/>
                <a:gd name="T23" fmla="*/ 249 h 662"/>
                <a:gd name="T24" fmla="*/ 545 w 989"/>
                <a:gd name="T25" fmla="*/ 406 h 662"/>
                <a:gd name="T26" fmla="*/ 349 w 989"/>
                <a:gd name="T27" fmla="*/ 622 h 662"/>
                <a:gd name="T28" fmla="*/ 93 w 989"/>
                <a:gd name="T29" fmla="*/ 621 h 662"/>
                <a:gd name="T30" fmla="*/ 0 w 989"/>
                <a:gd name="T31" fmla="*/ 662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9" h="662">
                  <a:moveTo>
                    <a:pt x="0" y="662"/>
                  </a:moveTo>
                  <a:cubicBezTo>
                    <a:pt x="572" y="662"/>
                    <a:pt x="572" y="662"/>
                    <a:pt x="572" y="662"/>
                  </a:cubicBezTo>
                  <a:cubicBezTo>
                    <a:pt x="580" y="662"/>
                    <a:pt x="643" y="581"/>
                    <a:pt x="643" y="503"/>
                  </a:cubicBezTo>
                  <a:cubicBezTo>
                    <a:pt x="643" y="456"/>
                    <a:pt x="585" y="416"/>
                    <a:pt x="545" y="374"/>
                  </a:cubicBezTo>
                  <a:cubicBezTo>
                    <a:pt x="470" y="245"/>
                    <a:pt x="301" y="204"/>
                    <a:pt x="343" y="134"/>
                  </a:cubicBezTo>
                  <a:cubicBezTo>
                    <a:pt x="369" y="66"/>
                    <a:pt x="740" y="197"/>
                    <a:pt x="821" y="251"/>
                  </a:cubicBezTo>
                  <a:cubicBezTo>
                    <a:pt x="870" y="284"/>
                    <a:pt x="858" y="291"/>
                    <a:pt x="800" y="283"/>
                  </a:cubicBezTo>
                  <a:cubicBezTo>
                    <a:pt x="706" y="284"/>
                    <a:pt x="656" y="271"/>
                    <a:pt x="620" y="357"/>
                  </a:cubicBezTo>
                  <a:cubicBezTo>
                    <a:pt x="776" y="351"/>
                    <a:pt x="840" y="364"/>
                    <a:pt x="871" y="297"/>
                  </a:cubicBezTo>
                  <a:cubicBezTo>
                    <a:pt x="989" y="132"/>
                    <a:pt x="901" y="86"/>
                    <a:pt x="751" y="55"/>
                  </a:cubicBezTo>
                  <a:cubicBezTo>
                    <a:pt x="480" y="0"/>
                    <a:pt x="375" y="65"/>
                    <a:pt x="341" y="118"/>
                  </a:cubicBezTo>
                  <a:cubicBezTo>
                    <a:pt x="245" y="121"/>
                    <a:pt x="212" y="179"/>
                    <a:pt x="322" y="249"/>
                  </a:cubicBezTo>
                  <a:cubicBezTo>
                    <a:pt x="441" y="324"/>
                    <a:pt x="539" y="351"/>
                    <a:pt x="545" y="406"/>
                  </a:cubicBezTo>
                  <a:cubicBezTo>
                    <a:pt x="555" y="526"/>
                    <a:pt x="481" y="610"/>
                    <a:pt x="349" y="622"/>
                  </a:cubicBezTo>
                  <a:cubicBezTo>
                    <a:pt x="264" y="630"/>
                    <a:pt x="178" y="630"/>
                    <a:pt x="93" y="621"/>
                  </a:cubicBezTo>
                  <a:cubicBezTo>
                    <a:pt x="53" y="617"/>
                    <a:pt x="31" y="649"/>
                    <a:pt x="0" y="6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sz="1800"/>
            </a:p>
          </p:txBody>
        </p:sp>
        <p:sp>
          <p:nvSpPr>
            <p:cNvPr id="12" name="isľîḑê">
              <a:extLst>
                <a:ext uri="{FF2B5EF4-FFF2-40B4-BE49-F238E27FC236}">
                  <a16:creationId xmlns:a16="http://schemas.microsoft.com/office/drawing/2014/main" id="{AB0477E9-BD9E-4246-A132-D5F20630939F}"/>
                </a:ext>
              </a:extLst>
            </p:cNvPr>
            <p:cNvSpPr/>
            <p:nvPr userDrawn="1"/>
          </p:nvSpPr>
          <p:spPr bwMode="auto">
            <a:xfrm>
              <a:off x="1827103" y="548415"/>
              <a:ext cx="53639" cy="90742"/>
            </a:xfrm>
            <a:custGeom>
              <a:avLst/>
              <a:gdLst>
                <a:gd name="T0" fmla="*/ 31 w 70"/>
                <a:gd name="T1" fmla="*/ 0 h 158"/>
                <a:gd name="T2" fmla="*/ 70 w 70"/>
                <a:gd name="T3" fmla="*/ 0 h 158"/>
                <a:gd name="T4" fmla="*/ 39 w 70"/>
                <a:gd name="T5" fmla="*/ 158 h 158"/>
                <a:gd name="T6" fmla="*/ 0 w 70"/>
                <a:gd name="T7" fmla="*/ 158 h 158"/>
                <a:gd name="T8" fmla="*/ 31 w 70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58">
                  <a:moveTo>
                    <a:pt x="31" y="0"/>
                  </a:moveTo>
                  <a:lnTo>
                    <a:pt x="70" y="0"/>
                  </a:lnTo>
                  <a:lnTo>
                    <a:pt x="39" y="158"/>
                  </a:lnTo>
                  <a:lnTo>
                    <a:pt x="0" y="158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sz="1800"/>
            </a:p>
          </p:txBody>
        </p:sp>
      </p:grpSp>
      <p:sp>
        <p:nvSpPr>
          <p:cNvPr id="127" name="图片占位符 126">
            <a:extLst>
              <a:ext uri="{FF2B5EF4-FFF2-40B4-BE49-F238E27FC236}">
                <a16:creationId xmlns:a16="http://schemas.microsoft.com/office/drawing/2014/main" id="{D1CFD2F0-0693-4B13-98F7-081A185F996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08174" y="2057403"/>
            <a:ext cx="4146479" cy="2584451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341" name="文本框 340">
            <a:extLst>
              <a:ext uri="{FF2B5EF4-FFF2-40B4-BE49-F238E27FC236}">
                <a16:creationId xmlns:a16="http://schemas.microsoft.com/office/drawing/2014/main" id="{DEB77718-AD3A-406D-8C3B-D540E7062A27}"/>
              </a:ext>
            </a:extLst>
          </p:cNvPr>
          <p:cNvSpPr txBox="1"/>
          <p:nvPr userDrawn="1"/>
        </p:nvSpPr>
        <p:spPr>
          <a:xfrm>
            <a:off x="573314" y="6385248"/>
            <a:ext cx="2339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明德 厚学 求是 创新</a:t>
            </a:r>
          </a:p>
        </p:txBody>
      </p:sp>
      <p:sp>
        <p:nvSpPr>
          <p:cNvPr id="342" name="文本框 341">
            <a:extLst>
              <a:ext uri="{FF2B5EF4-FFF2-40B4-BE49-F238E27FC236}">
                <a16:creationId xmlns:a16="http://schemas.microsoft.com/office/drawing/2014/main" id="{510158A2-3A34-4A1D-90A2-E5A46CBB02BD}"/>
              </a:ext>
            </a:extLst>
          </p:cNvPr>
          <p:cNvSpPr txBox="1"/>
          <p:nvPr userDrawn="1"/>
        </p:nvSpPr>
        <p:spPr>
          <a:xfrm>
            <a:off x="11121347" y="6385248"/>
            <a:ext cx="7668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CBA235E-C09C-4B56-A7E8-961E0D973322}" type="slidenum">
              <a:rPr lang="zh-CN" altLang="en-US" sz="14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‹#›</a:t>
            </a:fld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345" name="直接连接符 344">
            <a:extLst>
              <a:ext uri="{FF2B5EF4-FFF2-40B4-BE49-F238E27FC236}">
                <a16:creationId xmlns:a16="http://schemas.microsoft.com/office/drawing/2014/main" id="{690D2E7C-1FCF-4D6E-9437-A6F3A3AE6358}"/>
              </a:ext>
            </a:extLst>
          </p:cNvPr>
          <p:cNvCxnSpPr>
            <a:cxnSpLocks/>
          </p:cNvCxnSpPr>
          <p:nvPr userDrawn="1"/>
        </p:nvCxnSpPr>
        <p:spPr>
          <a:xfrm>
            <a:off x="660402" y="6293875"/>
            <a:ext cx="10858500" cy="0"/>
          </a:xfrm>
          <a:prstGeom prst="line">
            <a:avLst/>
          </a:prstGeom>
          <a:ln w="22225" cap="rnd">
            <a:solidFill>
              <a:schemeClr val="accent1"/>
            </a:solidFill>
            <a:round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6" name="组合 345">
            <a:extLst>
              <a:ext uri="{FF2B5EF4-FFF2-40B4-BE49-F238E27FC236}">
                <a16:creationId xmlns:a16="http://schemas.microsoft.com/office/drawing/2014/main" id="{33818FBF-1765-4D66-A5E9-236866CC1271}"/>
              </a:ext>
            </a:extLst>
          </p:cNvPr>
          <p:cNvGrpSpPr/>
          <p:nvPr userDrawn="1"/>
        </p:nvGrpSpPr>
        <p:grpSpPr>
          <a:xfrm>
            <a:off x="10672871" y="250062"/>
            <a:ext cx="913767" cy="457978"/>
            <a:chOff x="1585727" y="453077"/>
            <a:chExt cx="374706" cy="187802"/>
          </a:xfrm>
          <a:solidFill>
            <a:schemeClr val="accent1"/>
          </a:solidFill>
        </p:grpSpPr>
        <p:sp>
          <p:nvSpPr>
            <p:cNvPr id="347" name="îśliďe">
              <a:extLst>
                <a:ext uri="{FF2B5EF4-FFF2-40B4-BE49-F238E27FC236}">
                  <a16:creationId xmlns:a16="http://schemas.microsoft.com/office/drawing/2014/main" id="{177D50D2-8940-4EE1-AC67-E08E990A9AEE}"/>
                </a:ext>
              </a:extLst>
            </p:cNvPr>
            <p:cNvSpPr/>
            <p:nvPr userDrawn="1"/>
          </p:nvSpPr>
          <p:spPr bwMode="auto">
            <a:xfrm>
              <a:off x="1619443" y="555306"/>
              <a:ext cx="45210" cy="67195"/>
            </a:xfrm>
            <a:custGeom>
              <a:avLst/>
              <a:gdLst>
                <a:gd name="T0" fmla="*/ 27 w 59"/>
                <a:gd name="T1" fmla="*/ 0 h 117"/>
                <a:gd name="T2" fmla="*/ 59 w 59"/>
                <a:gd name="T3" fmla="*/ 0 h 117"/>
                <a:gd name="T4" fmla="*/ 33 w 59"/>
                <a:gd name="T5" fmla="*/ 117 h 117"/>
                <a:gd name="T6" fmla="*/ 0 w 59"/>
                <a:gd name="T7" fmla="*/ 117 h 117"/>
                <a:gd name="T8" fmla="*/ 27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7" y="0"/>
                  </a:moveTo>
                  <a:lnTo>
                    <a:pt x="59" y="0"/>
                  </a:lnTo>
                  <a:lnTo>
                    <a:pt x="33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sz="1800"/>
            </a:p>
          </p:txBody>
        </p:sp>
        <p:sp>
          <p:nvSpPr>
            <p:cNvPr id="348" name="íšḻíḍé">
              <a:extLst>
                <a:ext uri="{FF2B5EF4-FFF2-40B4-BE49-F238E27FC236}">
                  <a16:creationId xmlns:a16="http://schemas.microsoft.com/office/drawing/2014/main" id="{0E3A645A-25F0-4F8C-AB45-3B0DBA8E44D7}"/>
                </a:ext>
              </a:extLst>
            </p:cNvPr>
            <p:cNvSpPr/>
            <p:nvPr userDrawn="1"/>
          </p:nvSpPr>
          <p:spPr bwMode="auto">
            <a:xfrm>
              <a:off x="1653926" y="555306"/>
              <a:ext cx="48275" cy="67195"/>
            </a:xfrm>
            <a:custGeom>
              <a:avLst/>
              <a:gdLst>
                <a:gd name="T0" fmla="*/ 27 w 63"/>
                <a:gd name="T1" fmla="*/ 0 h 117"/>
                <a:gd name="T2" fmla="*/ 63 w 63"/>
                <a:gd name="T3" fmla="*/ 0 h 117"/>
                <a:gd name="T4" fmla="*/ 36 w 63"/>
                <a:gd name="T5" fmla="*/ 117 h 117"/>
                <a:gd name="T6" fmla="*/ 0 w 63"/>
                <a:gd name="T7" fmla="*/ 117 h 117"/>
                <a:gd name="T8" fmla="*/ 27 w 63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17">
                  <a:moveTo>
                    <a:pt x="27" y="0"/>
                  </a:moveTo>
                  <a:lnTo>
                    <a:pt x="63" y="0"/>
                  </a:lnTo>
                  <a:lnTo>
                    <a:pt x="36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sz="1800"/>
            </a:p>
          </p:txBody>
        </p:sp>
        <p:sp>
          <p:nvSpPr>
            <p:cNvPr id="349" name="ïṥḻïḓé">
              <a:extLst>
                <a:ext uri="{FF2B5EF4-FFF2-40B4-BE49-F238E27FC236}">
                  <a16:creationId xmlns:a16="http://schemas.microsoft.com/office/drawing/2014/main" id="{27D80C56-CBDC-4797-8BD8-A1AA992B97C9}"/>
                </a:ext>
              </a:extLst>
            </p:cNvPr>
            <p:cNvSpPr/>
            <p:nvPr userDrawn="1"/>
          </p:nvSpPr>
          <p:spPr bwMode="auto">
            <a:xfrm>
              <a:off x="1646263" y="596082"/>
              <a:ext cx="19157" cy="8615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sz="1800"/>
            </a:p>
          </p:txBody>
        </p:sp>
        <p:sp>
          <p:nvSpPr>
            <p:cNvPr id="350" name="î$ḷíḋè">
              <a:extLst>
                <a:ext uri="{FF2B5EF4-FFF2-40B4-BE49-F238E27FC236}">
                  <a16:creationId xmlns:a16="http://schemas.microsoft.com/office/drawing/2014/main" id="{405223AB-E4EF-483E-808D-4C16662F5974}"/>
                </a:ext>
              </a:extLst>
            </p:cNvPr>
            <p:cNvSpPr/>
            <p:nvPr userDrawn="1"/>
          </p:nvSpPr>
          <p:spPr bwMode="auto">
            <a:xfrm>
              <a:off x="1689940" y="555306"/>
              <a:ext cx="45976" cy="67195"/>
            </a:xfrm>
            <a:custGeom>
              <a:avLst/>
              <a:gdLst>
                <a:gd name="T0" fmla="*/ 25 w 60"/>
                <a:gd name="T1" fmla="*/ 0 h 117"/>
                <a:gd name="T2" fmla="*/ 60 w 60"/>
                <a:gd name="T3" fmla="*/ 0 h 117"/>
                <a:gd name="T4" fmla="*/ 34 w 60"/>
                <a:gd name="T5" fmla="*/ 117 h 117"/>
                <a:gd name="T6" fmla="*/ 0 w 60"/>
                <a:gd name="T7" fmla="*/ 117 h 117"/>
                <a:gd name="T8" fmla="*/ 25 w 60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17">
                  <a:moveTo>
                    <a:pt x="25" y="0"/>
                  </a:moveTo>
                  <a:lnTo>
                    <a:pt x="60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sz="1800"/>
            </a:p>
          </p:txBody>
        </p:sp>
        <p:sp>
          <p:nvSpPr>
            <p:cNvPr id="351" name="i$ḷiḍe">
              <a:extLst>
                <a:ext uri="{FF2B5EF4-FFF2-40B4-BE49-F238E27FC236}">
                  <a16:creationId xmlns:a16="http://schemas.microsoft.com/office/drawing/2014/main" id="{5B412A83-390F-4349-B16C-897209ABF61D}"/>
                </a:ext>
              </a:extLst>
            </p:cNvPr>
            <p:cNvSpPr/>
            <p:nvPr userDrawn="1"/>
          </p:nvSpPr>
          <p:spPr bwMode="auto">
            <a:xfrm>
              <a:off x="1724422" y="555306"/>
              <a:ext cx="45210" cy="67195"/>
            </a:xfrm>
            <a:custGeom>
              <a:avLst/>
              <a:gdLst>
                <a:gd name="T0" fmla="*/ 25 w 59"/>
                <a:gd name="T1" fmla="*/ 0 h 117"/>
                <a:gd name="T2" fmla="*/ 59 w 59"/>
                <a:gd name="T3" fmla="*/ 0 h 117"/>
                <a:gd name="T4" fmla="*/ 34 w 59"/>
                <a:gd name="T5" fmla="*/ 117 h 117"/>
                <a:gd name="T6" fmla="*/ 0 w 59"/>
                <a:gd name="T7" fmla="*/ 117 h 117"/>
                <a:gd name="T8" fmla="*/ 25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5" y="0"/>
                  </a:moveTo>
                  <a:lnTo>
                    <a:pt x="59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sz="1800"/>
            </a:p>
          </p:txBody>
        </p:sp>
        <p:sp>
          <p:nvSpPr>
            <p:cNvPr id="352" name="ïṡļïdè">
              <a:extLst>
                <a:ext uri="{FF2B5EF4-FFF2-40B4-BE49-F238E27FC236}">
                  <a16:creationId xmlns:a16="http://schemas.microsoft.com/office/drawing/2014/main" id="{F710789F-6A9E-4C9B-80B8-C6B70CB66ECE}"/>
                </a:ext>
              </a:extLst>
            </p:cNvPr>
            <p:cNvSpPr/>
            <p:nvPr userDrawn="1"/>
          </p:nvSpPr>
          <p:spPr bwMode="auto">
            <a:xfrm>
              <a:off x="1713695" y="613312"/>
              <a:ext cx="19157" cy="9189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sz="1800"/>
            </a:p>
          </p:txBody>
        </p:sp>
        <p:sp>
          <p:nvSpPr>
            <p:cNvPr id="353" name="íŝḻíḓê">
              <a:extLst>
                <a:ext uri="{FF2B5EF4-FFF2-40B4-BE49-F238E27FC236}">
                  <a16:creationId xmlns:a16="http://schemas.microsoft.com/office/drawing/2014/main" id="{254BEA57-590C-4A8F-823F-BD2366783D14}"/>
                </a:ext>
              </a:extLst>
            </p:cNvPr>
            <p:cNvSpPr/>
            <p:nvPr userDrawn="1"/>
          </p:nvSpPr>
          <p:spPr bwMode="auto">
            <a:xfrm>
              <a:off x="1585727" y="453077"/>
              <a:ext cx="374706" cy="187802"/>
            </a:xfrm>
            <a:custGeom>
              <a:avLst/>
              <a:gdLst>
                <a:gd name="T0" fmla="*/ 0 w 989"/>
                <a:gd name="T1" fmla="*/ 662 h 662"/>
                <a:gd name="T2" fmla="*/ 572 w 989"/>
                <a:gd name="T3" fmla="*/ 662 h 662"/>
                <a:gd name="T4" fmla="*/ 643 w 989"/>
                <a:gd name="T5" fmla="*/ 503 h 662"/>
                <a:gd name="T6" fmla="*/ 545 w 989"/>
                <a:gd name="T7" fmla="*/ 374 h 662"/>
                <a:gd name="T8" fmla="*/ 343 w 989"/>
                <a:gd name="T9" fmla="*/ 134 h 662"/>
                <a:gd name="T10" fmla="*/ 821 w 989"/>
                <a:gd name="T11" fmla="*/ 251 h 662"/>
                <a:gd name="T12" fmla="*/ 800 w 989"/>
                <a:gd name="T13" fmla="*/ 283 h 662"/>
                <a:gd name="T14" fmla="*/ 620 w 989"/>
                <a:gd name="T15" fmla="*/ 357 h 662"/>
                <a:gd name="T16" fmla="*/ 871 w 989"/>
                <a:gd name="T17" fmla="*/ 297 h 662"/>
                <a:gd name="T18" fmla="*/ 751 w 989"/>
                <a:gd name="T19" fmla="*/ 55 h 662"/>
                <a:gd name="T20" fmla="*/ 341 w 989"/>
                <a:gd name="T21" fmla="*/ 118 h 662"/>
                <a:gd name="T22" fmla="*/ 322 w 989"/>
                <a:gd name="T23" fmla="*/ 249 h 662"/>
                <a:gd name="T24" fmla="*/ 545 w 989"/>
                <a:gd name="T25" fmla="*/ 406 h 662"/>
                <a:gd name="T26" fmla="*/ 349 w 989"/>
                <a:gd name="T27" fmla="*/ 622 h 662"/>
                <a:gd name="T28" fmla="*/ 93 w 989"/>
                <a:gd name="T29" fmla="*/ 621 h 662"/>
                <a:gd name="T30" fmla="*/ 0 w 989"/>
                <a:gd name="T31" fmla="*/ 662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9" h="662">
                  <a:moveTo>
                    <a:pt x="0" y="662"/>
                  </a:moveTo>
                  <a:cubicBezTo>
                    <a:pt x="572" y="662"/>
                    <a:pt x="572" y="662"/>
                    <a:pt x="572" y="662"/>
                  </a:cubicBezTo>
                  <a:cubicBezTo>
                    <a:pt x="580" y="662"/>
                    <a:pt x="643" y="581"/>
                    <a:pt x="643" y="503"/>
                  </a:cubicBezTo>
                  <a:cubicBezTo>
                    <a:pt x="643" y="456"/>
                    <a:pt x="585" y="416"/>
                    <a:pt x="545" y="374"/>
                  </a:cubicBezTo>
                  <a:cubicBezTo>
                    <a:pt x="470" y="245"/>
                    <a:pt x="301" y="204"/>
                    <a:pt x="343" y="134"/>
                  </a:cubicBezTo>
                  <a:cubicBezTo>
                    <a:pt x="369" y="66"/>
                    <a:pt x="740" y="197"/>
                    <a:pt x="821" y="251"/>
                  </a:cubicBezTo>
                  <a:cubicBezTo>
                    <a:pt x="870" y="284"/>
                    <a:pt x="858" y="291"/>
                    <a:pt x="800" y="283"/>
                  </a:cubicBezTo>
                  <a:cubicBezTo>
                    <a:pt x="706" y="284"/>
                    <a:pt x="656" y="271"/>
                    <a:pt x="620" y="357"/>
                  </a:cubicBezTo>
                  <a:cubicBezTo>
                    <a:pt x="776" y="351"/>
                    <a:pt x="840" y="364"/>
                    <a:pt x="871" y="297"/>
                  </a:cubicBezTo>
                  <a:cubicBezTo>
                    <a:pt x="989" y="132"/>
                    <a:pt x="901" y="86"/>
                    <a:pt x="751" y="55"/>
                  </a:cubicBezTo>
                  <a:cubicBezTo>
                    <a:pt x="480" y="0"/>
                    <a:pt x="375" y="65"/>
                    <a:pt x="341" y="118"/>
                  </a:cubicBezTo>
                  <a:cubicBezTo>
                    <a:pt x="245" y="121"/>
                    <a:pt x="212" y="179"/>
                    <a:pt x="322" y="249"/>
                  </a:cubicBezTo>
                  <a:cubicBezTo>
                    <a:pt x="441" y="324"/>
                    <a:pt x="539" y="351"/>
                    <a:pt x="545" y="406"/>
                  </a:cubicBezTo>
                  <a:cubicBezTo>
                    <a:pt x="555" y="526"/>
                    <a:pt x="481" y="610"/>
                    <a:pt x="349" y="622"/>
                  </a:cubicBezTo>
                  <a:cubicBezTo>
                    <a:pt x="264" y="630"/>
                    <a:pt x="178" y="630"/>
                    <a:pt x="93" y="621"/>
                  </a:cubicBezTo>
                  <a:cubicBezTo>
                    <a:pt x="53" y="617"/>
                    <a:pt x="31" y="649"/>
                    <a:pt x="0" y="6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sz="1800"/>
            </a:p>
          </p:txBody>
        </p:sp>
        <p:sp>
          <p:nvSpPr>
            <p:cNvPr id="354" name="isľîḑê">
              <a:extLst>
                <a:ext uri="{FF2B5EF4-FFF2-40B4-BE49-F238E27FC236}">
                  <a16:creationId xmlns:a16="http://schemas.microsoft.com/office/drawing/2014/main" id="{441438F4-2FE7-426C-8D53-8178A3FD50F9}"/>
                </a:ext>
              </a:extLst>
            </p:cNvPr>
            <p:cNvSpPr/>
            <p:nvPr userDrawn="1"/>
          </p:nvSpPr>
          <p:spPr bwMode="auto">
            <a:xfrm>
              <a:off x="1827103" y="548415"/>
              <a:ext cx="53639" cy="90742"/>
            </a:xfrm>
            <a:custGeom>
              <a:avLst/>
              <a:gdLst>
                <a:gd name="T0" fmla="*/ 31 w 70"/>
                <a:gd name="T1" fmla="*/ 0 h 158"/>
                <a:gd name="T2" fmla="*/ 70 w 70"/>
                <a:gd name="T3" fmla="*/ 0 h 158"/>
                <a:gd name="T4" fmla="*/ 39 w 70"/>
                <a:gd name="T5" fmla="*/ 158 h 158"/>
                <a:gd name="T6" fmla="*/ 0 w 70"/>
                <a:gd name="T7" fmla="*/ 158 h 158"/>
                <a:gd name="T8" fmla="*/ 31 w 70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58">
                  <a:moveTo>
                    <a:pt x="31" y="0"/>
                  </a:moveTo>
                  <a:lnTo>
                    <a:pt x="70" y="0"/>
                  </a:lnTo>
                  <a:lnTo>
                    <a:pt x="39" y="158"/>
                  </a:lnTo>
                  <a:lnTo>
                    <a:pt x="0" y="158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sz="1800"/>
            </a:p>
          </p:txBody>
        </p:sp>
      </p:grpSp>
      <p:sp>
        <p:nvSpPr>
          <p:cNvPr id="355" name="椭圆 354">
            <a:extLst>
              <a:ext uri="{FF2B5EF4-FFF2-40B4-BE49-F238E27FC236}">
                <a16:creationId xmlns:a16="http://schemas.microsoft.com/office/drawing/2014/main" id="{5A7D7659-6808-49DE-9601-FB95575A5EE5}"/>
              </a:ext>
            </a:extLst>
          </p:cNvPr>
          <p:cNvSpPr/>
          <p:nvPr userDrawn="1"/>
        </p:nvSpPr>
        <p:spPr>
          <a:xfrm>
            <a:off x="314693" y="151816"/>
            <a:ext cx="654471" cy="654470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356" name="文本占位符 163">
            <a:extLst>
              <a:ext uri="{FF2B5EF4-FFF2-40B4-BE49-F238E27FC236}">
                <a16:creationId xmlns:a16="http://schemas.microsoft.com/office/drawing/2014/main" id="{B0BBF300-7D51-459A-BA7E-E779BAB958F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66963" y="265806"/>
            <a:ext cx="4836888" cy="4264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lang="zh-CN" altLang="en-US" b="1" dirty="0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请输入标题或观点</a:t>
            </a:r>
          </a:p>
        </p:txBody>
      </p:sp>
    </p:spTree>
    <p:extLst>
      <p:ext uri="{BB962C8B-B14F-4D97-AF65-F5344CB8AC3E}">
        <p14:creationId xmlns:p14="http://schemas.microsoft.com/office/powerpoint/2010/main" val="116878568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12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图片占位符 127">
            <a:extLst>
              <a:ext uri="{FF2B5EF4-FFF2-40B4-BE49-F238E27FC236}">
                <a16:creationId xmlns:a16="http://schemas.microsoft.com/office/drawing/2014/main" id="{F540BDE6-E5D0-4250-83C1-4140808E22D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070477" y="2352679"/>
            <a:ext cx="1928043" cy="1928043"/>
          </a:xfrm>
          <a:custGeom>
            <a:avLst/>
            <a:gdLst>
              <a:gd name="connsiteX0" fmla="*/ 964022 w 1928043"/>
              <a:gd name="connsiteY0" fmla="*/ 0 h 1928043"/>
              <a:gd name="connsiteX1" fmla="*/ 1928043 w 1928043"/>
              <a:gd name="connsiteY1" fmla="*/ 964022 h 1928043"/>
              <a:gd name="connsiteX2" fmla="*/ 964022 w 1928043"/>
              <a:gd name="connsiteY2" fmla="*/ 1928043 h 1928043"/>
              <a:gd name="connsiteX3" fmla="*/ 0 w 1928043"/>
              <a:gd name="connsiteY3" fmla="*/ 964022 h 1928043"/>
              <a:gd name="connsiteX4" fmla="*/ 964022 w 1928043"/>
              <a:gd name="connsiteY4" fmla="*/ 0 h 19280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8043" h="1928043">
                <a:moveTo>
                  <a:pt x="964022" y="0"/>
                </a:moveTo>
                <a:cubicBezTo>
                  <a:pt x="1496436" y="0"/>
                  <a:pt x="1928043" y="431608"/>
                  <a:pt x="1928043" y="964022"/>
                </a:cubicBezTo>
                <a:cubicBezTo>
                  <a:pt x="1928043" y="1496436"/>
                  <a:pt x="1496436" y="1928043"/>
                  <a:pt x="964022" y="1928043"/>
                </a:cubicBezTo>
                <a:cubicBezTo>
                  <a:pt x="431608" y="1928043"/>
                  <a:pt x="0" y="1496436"/>
                  <a:pt x="0" y="964022"/>
                </a:cubicBezTo>
                <a:cubicBezTo>
                  <a:pt x="0" y="431608"/>
                  <a:pt x="431608" y="0"/>
                  <a:pt x="96402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9DDA9FEB-E3F4-46A3-9929-6B2BA9D7EC04}"/>
              </a:ext>
            </a:extLst>
          </p:cNvPr>
          <p:cNvGrpSpPr/>
          <p:nvPr userDrawn="1"/>
        </p:nvGrpSpPr>
        <p:grpSpPr>
          <a:xfrm>
            <a:off x="2539884" y="1646684"/>
            <a:ext cx="7112235" cy="3564639"/>
            <a:chOff x="1585727" y="453077"/>
            <a:chExt cx="374706" cy="187802"/>
          </a:xfrm>
          <a:solidFill>
            <a:schemeClr val="bg1">
              <a:lumMod val="65000"/>
              <a:alpha val="4000"/>
            </a:schemeClr>
          </a:solidFill>
        </p:grpSpPr>
        <p:sp>
          <p:nvSpPr>
            <p:cNvPr id="5" name="îśliďe">
              <a:extLst>
                <a:ext uri="{FF2B5EF4-FFF2-40B4-BE49-F238E27FC236}">
                  <a16:creationId xmlns:a16="http://schemas.microsoft.com/office/drawing/2014/main" id="{1195D9FD-891B-44F1-B20E-67ECB2BC4A45}"/>
                </a:ext>
              </a:extLst>
            </p:cNvPr>
            <p:cNvSpPr/>
            <p:nvPr userDrawn="1"/>
          </p:nvSpPr>
          <p:spPr bwMode="auto">
            <a:xfrm>
              <a:off x="1619443" y="555306"/>
              <a:ext cx="45210" cy="67195"/>
            </a:xfrm>
            <a:custGeom>
              <a:avLst/>
              <a:gdLst>
                <a:gd name="T0" fmla="*/ 27 w 59"/>
                <a:gd name="T1" fmla="*/ 0 h 117"/>
                <a:gd name="T2" fmla="*/ 59 w 59"/>
                <a:gd name="T3" fmla="*/ 0 h 117"/>
                <a:gd name="T4" fmla="*/ 33 w 59"/>
                <a:gd name="T5" fmla="*/ 117 h 117"/>
                <a:gd name="T6" fmla="*/ 0 w 59"/>
                <a:gd name="T7" fmla="*/ 117 h 117"/>
                <a:gd name="T8" fmla="*/ 27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7" y="0"/>
                  </a:moveTo>
                  <a:lnTo>
                    <a:pt x="59" y="0"/>
                  </a:lnTo>
                  <a:lnTo>
                    <a:pt x="33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sz="1800"/>
            </a:p>
          </p:txBody>
        </p:sp>
        <p:sp>
          <p:nvSpPr>
            <p:cNvPr id="6" name="íšḻíḍé">
              <a:extLst>
                <a:ext uri="{FF2B5EF4-FFF2-40B4-BE49-F238E27FC236}">
                  <a16:creationId xmlns:a16="http://schemas.microsoft.com/office/drawing/2014/main" id="{425BBE86-BB0C-42B5-A522-8C3AF34CCF47}"/>
                </a:ext>
              </a:extLst>
            </p:cNvPr>
            <p:cNvSpPr/>
            <p:nvPr userDrawn="1"/>
          </p:nvSpPr>
          <p:spPr bwMode="auto">
            <a:xfrm>
              <a:off x="1653926" y="555306"/>
              <a:ext cx="48275" cy="67195"/>
            </a:xfrm>
            <a:custGeom>
              <a:avLst/>
              <a:gdLst>
                <a:gd name="T0" fmla="*/ 27 w 63"/>
                <a:gd name="T1" fmla="*/ 0 h 117"/>
                <a:gd name="T2" fmla="*/ 63 w 63"/>
                <a:gd name="T3" fmla="*/ 0 h 117"/>
                <a:gd name="T4" fmla="*/ 36 w 63"/>
                <a:gd name="T5" fmla="*/ 117 h 117"/>
                <a:gd name="T6" fmla="*/ 0 w 63"/>
                <a:gd name="T7" fmla="*/ 117 h 117"/>
                <a:gd name="T8" fmla="*/ 27 w 63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17">
                  <a:moveTo>
                    <a:pt x="27" y="0"/>
                  </a:moveTo>
                  <a:lnTo>
                    <a:pt x="63" y="0"/>
                  </a:lnTo>
                  <a:lnTo>
                    <a:pt x="36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sz="1800"/>
            </a:p>
          </p:txBody>
        </p:sp>
        <p:sp>
          <p:nvSpPr>
            <p:cNvPr id="7" name="ïṥḻïḓé">
              <a:extLst>
                <a:ext uri="{FF2B5EF4-FFF2-40B4-BE49-F238E27FC236}">
                  <a16:creationId xmlns:a16="http://schemas.microsoft.com/office/drawing/2014/main" id="{C47C1DE8-FADA-49AD-815D-FF026D28EFFD}"/>
                </a:ext>
              </a:extLst>
            </p:cNvPr>
            <p:cNvSpPr/>
            <p:nvPr userDrawn="1"/>
          </p:nvSpPr>
          <p:spPr bwMode="auto">
            <a:xfrm>
              <a:off x="1646263" y="596082"/>
              <a:ext cx="19157" cy="8615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sz="1800"/>
            </a:p>
          </p:txBody>
        </p:sp>
        <p:sp>
          <p:nvSpPr>
            <p:cNvPr id="8" name="î$ḷíḋè">
              <a:extLst>
                <a:ext uri="{FF2B5EF4-FFF2-40B4-BE49-F238E27FC236}">
                  <a16:creationId xmlns:a16="http://schemas.microsoft.com/office/drawing/2014/main" id="{71C8337C-D53C-4627-8A03-10D937D64F20}"/>
                </a:ext>
              </a:extLst>
            </p:cNvPr>
            <p:cNvSpPr/>
            <p:nvPr userDrawn="1"/>
          </p:nvSpPr>
          <p:spPr bwMode="auto">
            <a:xfrm>
              <a:off x="1689940" y="555306"/>
              <a:ext cx="45976" cy="67195"/>
            </a:xfrm>
            <a:custGeom>
              <a:avLst/>
              <a:gdLst>
                <a:gd name="T0" fmla="*/ 25 w 60"/>
                <a:gd name="T1" fmla="*/ 0 h 117"/>
                <a:gd name="T2" fmla="*/ 60 w 60"/>
                <a:gd name="T3" fmla="*/ 0 h 117"/>
                <a:gd name="T4" fmla="*/ 34 w 60"/>
                <a:gd name="T5" fmla="*/ 117 h 117"/>
                <a:gd name="T6" fmla="*/ 0 w 60"/>
                <a:gd name="T7" fmla="*/ 117 h 117"/>
                <a:gd name="T8" fmla="*/ 25 w 60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17">
                  <a:moveTo>
                    <a:pt x="25" y="0"/>
                  </a:moveTo>
                  <a:lnTo>
                    <a:pt x="60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sz="1800"/>
            </a:p>
          </p:txBody>
        </p:sp>
        <p:sp>
          <p:nvSpPr>
            <p:cNvPr id="9" name="i$ḷiḍe">
              <a:extLst>
                <a:ext uri="{FF2B5EF4-FFF2-40B4-BE49-F238E27FC236}">
                  <a16:creationId xmlns:a16="http://schemas.microsoft.com/office/drawing/2014/main" id="{BBD11B76-CC46-455E-AEA5-6CD3272DDF25}"/>
                </a:ext>
              </a:extLst>
            </p:cNvPr>
            <p:cNvSpPr/>
            <p:nvPr userDrawn="1"/>
          </p:nvSpPr>
          <p:spPr bwMode="auto">
            <a:xfrm>
              <a:off x="1724422" y="555306"/>
              <a:ext cx="45210" cy="67195"/>
            </a:xfrm>
            <a:custGeom>
              <a:avLst/>
              <a:gdLst>
                <a:gd name="T0" fmla="*/ 25 w 59"/>
                <a:gd name="T1" fmla="*/ 0 h 117"/>
                <a:gd name="T2" fmla="*/ 59 w 59"/>
                <a:gd name="T3" fmla="*/ 0 h 117"/>
                <a:gd name="T4" fmla="*/ 34 w 59"/>
                <a:gd name="T5" fmla="*/ 117 h 117"/>
                <a:gd name="T6" fmla="*/ 0 w 59"/>
                <a:gd name="T7" fmla="*/ 117 h 117"/>
                <a:gd name="T8" fmla="*/ 25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5" y="0"/>
                  </a:moveTo>
                  <a:lnTo>
                    <a:pt x="59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sz="1800"/>
            </a:p>
          </p:txBody>
        </p:sp>
        <p:sp>
          <p:nvSpPr>
            <p:cNvPr id="10" name="ïṡļïdè">
              <a:extLst>
                <a:ext uri="{FF2B5EF4-FFF2-40B4-BE49-F238E27FC236}">
                  <a16:creationId xmlns:a16="http://schemas.microsoft.com/office/drawing/2014/main" id="{C01B95BB-B68D-4F16-BB5C-7A03B6CE20F0}"/>
                </a:ext>
              </a:extLst>
            </p:cNvPr>
            <p:cNvSpPr/>
            <p:nvPr userDrawn="1"/>
          </p:nvSpPr>
          <p:spPr bwMode="auto">
            <a:xfrm>
              <a:off x="1713695" y="613312"/>
              <a:ext cx="19157" cy="9189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sz="1800"/>
            </a:p>
          </p:txBody>
        </p:sp>
        <p:sp>
          <p:nvSpPr>
            <p:cNvPr id="11" name="íŝḻíḓê">
              <a:extLst>
                <a:ext uri="{FF2B5EF4-FFF2-40B4-BE49-F238E27FC236}">
                  <a16:creationId xmlns:a16="http://schemas.microsoft.com/office/drawing/2014/main" id="{279B8CD3-B1A6-49F2-BD1A-4E8EAA03E0FD}"/>
                </a:ext>
              </a:extLst>
            </p:cNvPr>
            <p:cNvSpPr/>
            <p:nvPr userDrawn="1"/>
          </p:nvSpPr>
          <p:spPr bwMode="auto">
            <a:xfrm>
              <a:off x="1585727" y="453077"/>
              <a:ext cx="374706" cy="187802"/>
            </a:xfrm>
            <a:custGeom>
              <a:avLst/>
              <a:gdLst>
                <a:gd name="T0" fmla="*/ 0 w 989"/>
                <a:gd name="T1" fmla="*/ 662 h 662"/>
                <a:gd name="T2" fmla="*/ 572 w 989"/>
                <a:gd name="T3" fmla="*/ 662 h 662"/>
                <a:gd name="T4" fmla="*/ 643 w 989"/>
                <a:gd name="T5" fmla="*/ 503 h 662"/>
                <a:gd name="T6" fmla="*/ 545 w 989"/>
                <a:gd name="T7" fmla="*/ 374 h 662"/>
                <a:gd name="T8" fmla="*/ 343 w 989"/>
                <a:gd name="T9" fmla="*/ 134 h 662"/>
                <a:gd name="T10" fmla="*/ 821 w 989"/>
                <a:gd name="T11" fmla="*/ 251 h 662"/>
                <a:gd name="T12" fmla="*/ 800 w 989"/>
                <a:gd name="T13" fmla="*/ 283 h 662"/>
                <a:gd name="T14" fmla="*/ 620 w 989"/>
                <a:gd name="T15" fmla="*/ 357 h 662"/>
                <a:gd name="T16" fmla="*/ 871 w 989"/>
                <a:gd name="T17" fmla="*/ 297 h 662"/>
                <a:gd name="T18" fmla="*/ 751 w 989"/>
                <a:gd name="T19" fmla="*/ 55 h 662"/>
                <a:gd name="T20" fmla="*/ 341 w 989"/>
                <a:gd name="T21" fmla="*/ 118 h 662"/>
                <a:gd name="T22" fmla="*/ 322 w 989"/>
                <a:gd name="T23" fmla="*/ 249 h 662"/>
                <a:gd name="T24" fmla="*/ 545 w 989"/>
                <a:gd name="T25" fmla="*/ 406 h 662"/>
                <a:gd name="T26" fmla="*/ 349 w 989"/>
                <a:gd name="T27" fmla="*/ 622 h 662"/>
                <a:gd name="T28" fmla="*/ 93 w 989"/>
                <a:gd name="T29" fmla="*/ 621 h 662"/>
                <a:gd name="T30" fmla="*/ 0 w 989"/>
                <a:gd name="T31" fmla="*/ 662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9" h="662">
                  <a:moveTo>
                    <a:pt x="0" y="662"/>
                  </a:moveTo>
                  <a:cubicBezTo>
                    <a:pt x="572" y="662"/>
                    <a:pt x="572" y="662"/>
                    <a:pt x="572" y="662"/>
                  </a:cubicBezTo>
                  <a:cubicBezTo>
                    <a:pt x="580" y="662"/>
                    <a:pt x="643" y="581"/>
                    <a:pt x="643" y="503"/>
                  </a:cubicBezTo>
                  <a:cubicBezTo>
                    <a:pt x="643" y="456"/>
                    <a:pt x="585" y="416"/>
                    <a:pt x="545" y="374"/>
                  </a:cubicBezTo>
                  <a:cubicBezTo>
                    <a:pt x="470" y="245"/>
                    <a:pt x="301" y="204"/>
                    <a:pt x="343" y="134"/>
                  </a:cubicBezTo>
                  <a:cubicBezTo>
                    <a:pt x="369" y="66"/>
                    <a:pt x="740" y="197"/>
                    <a:pt x="821" y="251"/>
                  </a:cubicBezTo>
                  <a:cubicBezTo>
                    <a:pt x="870" y="284"/>
                    <a:pt x="858" y="291"/>
                    <a:pt x="800" y="283"/>
                  </a:cubicBezTo>
                  <a:cubicBezTo>
                    <a:pt x="706" y="284"/>
                    <a:pt x="656" y="271"/>
                    <a:pt x="620" y="357"/>
                  </a:cubicBezTo>
                  <a:cubicBezTo>
                    <a:pt x="776" y="351"/>
                    <a:pt x="840" y="364"/>
                    <a:pt x="871" y="297"/>
                  </a:cubicBezTo>
                  <a:cubicBezTo>
                    <a:pt x="989" y="132"/>
                    <a:pt x="901" y="86"/>
                    <a:pt x="751" y="55"/>
                  </a:cubicBezTo>
                  <a:cubicBezTo>
                    <a:pt x="480" y="0"/>
                    <a:pt x="375" y="65"/>
                    <a:pt x="341" y="118"/>
                  </a:cubicBezTo>
                  <a:cubicBezTo>
                    <a:pt x="245" y="121"/>
                    <a:pt x="212" y="179"/>
                    <a:pt x="322" y="249"/>
                  </a:cubicBezTo>
                  <a:cubicBezTo>
                    <a:pt x="441" y="324"/>
                    <a:pt x="539" y="351"/>
                    <a:pt x="545" y="406"/>
                  </a:cubicBezTo>
                  <a:cubicBezTo>
                    <a:pt x="555" y="526"/>
                    <a:pt x="481" y="610"/>
                    <a:pt x="349" y="622"/>
                  </a:cubicBezTo>
                  <a:cubicBezTo>
                    <a:pt x="264" y="630"/>
                    <a:pt x="178" y="630"/>
                    <a:pt x="93" y="621"/>
                  </a:cubicBezTo>
                  <a:cubicBezTo>
                    <a:pt x="53" y="617"/>
                    <a:pt x="31" y="649"/>
                    <a:pt x="0" y="6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sz="1800"/>
            </a:p>
          </p:txBody>
        </p:sp>
        <p:sp>
          <p:nvSpPr>
            <p:cNvPr id="12" name="isľîḑê">
              <a:extLst>
                <a:ext uri="{FF2B5EF4-FFF2-40B4-BE49-F238E27FC236}">
                  <a16:creationId xmlns:a16="http://schemas.microsoft.com/office/drawing/2014/main" id="{943E8A3F-8C45-487B-BF65-BD343376856E}"/>
                </a:ext>
              </a:extLst>
            </p:cNvPr>
            <p:cNvSpPr/>
            <p:nvPr userDrawn="1"/>
          </p:nvSpPr>
          <p:spPr bwMode="auto">
            <a:xfrm>
              <a:off x="1827103" y="548415"/>
              <a:ext cx="53639" cy="90742"/>
            </a:xfrm>
            <a:custGeom>
              <a:avLst/>
              <a:gdLst>
                <a:gd name="T0" fmla="*/ 31 w 70"/>
                <a:gd name="T1" fmla="*/ 0 h 158"/>
                <a:gd name="T2" fmla="*/ 70 w 70"/>
                <a:gd name="T3" fmla="*/ 0 h 158"/>
                <a:gd name="T4" fmla="*/ 39 w 70"/>
                <a:gd name="T5" fmla="*/ 158 h 158"/>
                <a:gd name="T6" fmla="*/ 0 w 70"/>
                <a:gd name="T7" fmla="*/ 158 h 158"/>
                <a:gd name="T8" fmla="*/ 31 w 70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58">
                  <a:moveTo>
                    <a:pt x="31" y="0"/>
                  </a:moveTo>
                  <a:lnTo>
                    <a:pt x="70" y="0"/>
                  </a:lnTo>
                  <a:lnTo>
                    <a:pt x="39" y="158"/>
                  </a:lnTo>
                  <a:lnTo>
                    <a:pt x="0" y="158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sz="1800"/>
            </a:p>
          </p:txBody>
        </p:sp>
      </p:grpSp>
      <p:pic>
        <p:nvPicPr>
          <p:cNvPr id="125" name="图片 124">
            <a:extLst>
              <a:ext uri="{FF2B5EF4-FFF2-40B4-BE49-F238E27FC236}">
                <a16:creationId xmlns:a16="http://schemas.microsoft.com/office/drawing/2014/main" id="{51735B88-50CB-47CD-A49E-4D89D986D8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41" name="文本框 340">
            <a:extLst>
              <a:ext uri="{FF2B5EF4-FFF2-40B4-BE49-F238E27FC236}">
                <a16:creationId xmlns:a16="http://schemas.microsoft.com/office/drawing/2014/main" id="{5F1639E9-7C97-4EE6-A573-200FBA5B520B}"/>
              </a:ext>
            </a:extLst>
          </p:cNvPr>
          <p:cNvSpPr txBox="1"/>
          <p:nvPr userDrawn="1"/>
        </p:nvSpPr>
        <p:spPr>
          <a:xfrm>
            <a:off x="573314" y="6385248"/>
            <a:ext cx="2339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明德 厚学 求是 创新</a:t>
            </a:r>
          </a:p>
        </p:txBody>
      </p:sp>
      <p:sp>
        <p:nvSpPr>
          <p:cNvPr id="342" name="文本框 341">
            <a:extLst>
              <a:ext uri="{FF2B5EF4-FFF2-40B4-BE49-F238E27FC236}">
                <a16:creationId xmlns:a16="http://schemas.microsoft.com/office/drawing/2014/main" id="{57790C41-31A0-4ABC-B190-6CB114DD2490}"/>
              </a:ext>
            </a:extLst>
          </p:cNvPr>
          <p:cNvSpPr txBox="1"/>
          <p:nvPr userDrawn="1"/>
        </p:nvSpPr>
        <p:spPr>
          <a:xfrm>
            <a:off x="11121347" y="6385248"/>
            <a:ext cx="7668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374014BF-2E47-4B5C-B722-972FC52866EB}" type="slidenum">
              <a:rPr lang="zh-CN" altLang="en-US" sz="14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‹#›</a:t>
            </a:fld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345" name="直接连接符 344">
            <a:extLst>
              <a:ext uri="{FF2B5EF4-FFF2-40B4-BE49-F238E27FC236}">
                <a16:creationId xmlns:a16="http://schemas.microsoft.com/office/drawing/2014/main" id="{872F3912-ABA9-48FB-8699-28B0E67EA916}"/>
              </a:ext>
            </a:extLst>
          </p:cNvPr>
          <p:cNvCxnSpPr>
            <a:cxnSpLocks/>
          </p:cNvCxnSpPr>
          <p:nvPr userDrawn="1"/>
        </p:nvCxnSpPr>
        <p:spPr>
          <a:xfrm>
            <a:off x="660402" y="6293875"/>
            <a:ext cx="10858500" cy="0"/>
          </a:xfrm>
          <a:prstGeom prst="line">
            <a:avLst/>
          </a:prstGeom>
          <a:ln w="22225" cap="rnd">
            <a:solidFill>
              <a:schemeClr val="accent1"/>
            </a:solidFill>
            <a:round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6" name="组合 345">
            <a:extLst>
              <a:ext uri="{FF2B5EF4-FFF2-40B4-BE49-F238E27FC236}">
                <a16:creationId xmlns:a16="http://schemas.microsoft.com/office/drawing/2014/main" id="{868A7A73-5ABC-4313-8567-38752A2E4A24}"/>
              </a:ext>
            </a:extLst>
          </p:cNvPr>
          <p:cNvGrpSpPr/>
          <p:nvPr userDrawn="1"/>
        </p:nvGrpSpPr>
        <p:grpSpPr>
          <a:xfrm>
            <a:off x="10672871" y="250062"/>
            <a:ext cx="913767" cy="457978"/>
            <a:chOff x="1585727" y="453077"/>
            <a:chExt cx="374706" cy="187802"/>
          </a:xfrm>
          <a:solidFill>
            <a:schemeClr val="accent1"/>
          </a:solidFill>
        </p:grpSpPr>
        <p:sp>
          <p:nvSpPr>
            <p:cNvPr id="347" name="îśliďe">
              <a:extLst>
                <a:ext uri="{FF2B5EF4-FFF2-40B4-BE49-F238E27FC236}">
                  <a16:creationId xmlns:a16="http://schemas.microsoft.com/office/drawing/2014/main" id="{6301E0BA-FC37-4122-8ED5-B7BF8F4FC18B}"/>
                </a:ext>
              </a:extLst>
            </p:cNvPr>
            <p:cNvSpPr/>
            <p:nvPr userDrawn="1"/>
          </p:nvSpPr>
          <p:spPr bwMode="auto">
            <a:xfrm>
              <a:off x="1619443" y="555306"/>
              <a:ext cx="45210" cy="67195"/>
            </a:xfrm>
            <a:custGeom>
              <a:avLst/>
              <a:gdLst>
                <a:gd name="T0" fmla="*/ 27 w 59"/>
                <a:gd name="T1" fmla="*/ 0 h 117"/>
                <a:gd name="T2" fmla="*/ 59 w 59"/>
                <a:gd name="T3" fmla="*/ 0 h 117"/>
                <a:gd name="T4" fmla="*/ 33 w 59"/>
                <a:gd name="T5" fmla="*/ 117 h 117"/>
                <a:gd name="T6" fmla="*/ 0 w 59"/>
                <a:gd name="T7" fmla="*/ 117 h 117"/>
                <a:gd name="T8" fmla="*/ 27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7" y="0"/>
                  </a:moveTo>
                  <a:lnTo>
                    <a:pt x="59" y="0"/>
                  </a:lnTo>
                  <a:lnTo>
                    <a:pt x="33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sz="1800"/>
            </a:p>
          </p:txBody>
        </p:sp>
        <p:sp>
          <p:nvSpPr>
            <p:cNvPr id="348" name="íšḻíḍé">
              <a:extLst>
                <a:ext uri="{FF2B5EF4-FFF2-40B4-BE49-F238E27FC236}">
                  <a16:creationId xmlns:a16="http://schemas.microsoft.com/office/drawing/2014/main" id="{023F99EF-5799-4AAC-AC50-4FC7575DFCE0}"/>
                </a:ext>
              </a:extLst>
            </p:cNvPr>
            <p:cNvSpPr/>
            <p:nvPr userDrawn="1"/>
          </p:nvSpPr>
          <p:spPr bwMode="auto">
            <a:xfrm>
              <a:off x="1653926" y="555306"/>
              <a:ext cx="48275" cy="67195"/>
            </a:xfrm>
            <a:custGeom>
              <a:avLst/>
              <a:gdLst>
                <a:gd name="T0" fmla="*/ 27 w 63"/>
                <a:gd name="T1" fmla="*/ 0 h 117"/>
                <a:gd name="T2" fmla="*/ 63 w 63"/>
                <a:gd name="T3" fmla="*/ 0 h 117"/>
                <a:gd name="T4" fmla="*/ 36 w 63"/>
                <a:gd name="T5" fmla="*/ 117 h 117"/>
                <a:gd name="T6" fmla="*/ 0 w 63"/>
                <a:gd name="T7" fmla="*/ 117 h 117"/>
                <a:gd name="T8" fmla="*/ 27 w 63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17">
                  <a:moveTo>
                    <a:pt x="27" y="0"/>
                  </a:moveTo>
                  <a:lnTo>
                    <a:pt x="63" y="0"/>
                  </a:lnTo>
                  <a:lnTo>
                    <a:pt x="36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sz="1800"/>
            </a:p>
          </p:txBody>
        </p:sp>
        <p:sp>
          <p:nvSpPr>
            <p:cNvPr id="349" name="ïṥḻïḓé">
              <a:extLst>
                <a:ext uri="{FF2B5EF4-FFF2-40B4-BE49-F238E27FC236}">
                  <a16:creationId xmlns:a16="http://schemas.microsoft.com/office/drawing/2014/main" id="{CF0F63AB-9F2D-44C5-AE59-F189C105D2B8}"/>
                </a:ext>
              </a:extLst>
            </p:cNvPr>
            <p:cNvSpPr/>
            <p:nvPr userDrawn="1"/>
          </p:nvSpPr>
          <p:spPr bwMode="auto">
            <a:xfrm>
              <a:off x="1646263" y="596082"/>
              <a:ext cx="19157" cy="8615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sz="1800"/>
            </a:p>
          </p:txBody>
        </p:sp>
        <p:sp>
          <p:nvSpPr>
            <p:cNvPr id="350" name="î$ḷíḋè">
              <a:extLst>
                <a:ext uri="{FF2B5EF4-FFF2-40B4-BE49-F238E27FC236}">
                  <a16:creationId xmlns:a16="http://schemas.microsoft.com/office/drawing/2014/main" id="{714C91D0-66BA-4042-B134-D4ED72588198}"/>
                </a:ext>
              </a:extLst>
            </p:cNvPr>
            <p:cNvSpPr/>
            <p:nvPr userDrawn="1"/>
          </p:nvSpPr>
          <p:spPr bwMode="auto">
            <a:xfrm>
              <a:off x="1689940" y="555306"/>
              <a:ext cx="45976" cy="67195"/>
            </a:xfrm>
            <a:custGeom>
              <a:avLst/>
              <a:gdLst>
                <a:gd name="T0" fmla="*/ 25 w 60"/>
                <a:gd name="T1" fmla="*/ 0 h 117"/>
                <a:gd name="T2" fmla="*/ 60 w 60"/>
                <a:gd name="T3" fmla="*/ 0 h 117"/>
                <a:gd name="T4" fmla="*/ 34 w 60"/>
                <a:gd name="T5" fmla="*/ 117 h 117"/>
                <a:gd name="T6" fmla="*/ 0 w 60"/>
                <a:gd name="T7" fmla="*/ 117 h 117"/>
                <a:gd name="T8" fmla="*/ 25 w 60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17">
                  <a:moveTo>
                    <a:pt x="25" y="0"/>
                  </a:moveTo>
                  <a:lnTo>
                    <a:pt x="60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sz="1800"/>
            </a:p>
          </p:txBody>
        </p:sp>
        <p:sp>
          <p:nvSpPr>
            <p:cNvPr id="351" name="i$ḷiḍe">
              <a:extLst>
                <a:ext uri="{FF2B5EF4-FFF2-40B4-BE49-F238E27FC236}">
                  <a16:creationId xmlns:a16="http://schemas.microsoft.com/office/drawing/2014/main" id="{4D3C7803-433B-488D-B30D-26009671D2C5}"/>
                </a:ext>
              </a:extLst>
            </p:cNvPr>
            <p:cNvSpPr/>
            <p:nvPr userDrawn="1"/>
          </p:nvSpPr>
          <p:spPr bwMode="auto">
            <a:xfrm>
              <a:off x="1724422" y="555306"/>
              <a:ext cx="45210" cy="67195"/>
            </a:xfrm>
            <a:custGeom>
              <a:avLst/>
              <a:gdLst>
                <a:gd name="T0" fmla="*/ 25 w 59"/>
                <a:gd name="T1" fmla="*/ 0 h 117"/>
                <a:gd name="T2" fmla="*/ 59 w 59"/>
                <a:gd name="T3" fmla="*/ 0 h 117"/>
                <a:gd name="T4" fmla="*/ 34 w 59"/>
                <a:gd name="T5" fmla="*/ 117 h 117"/>
                <a:gd name="T6" fmla="*/ 0 w 59"/>
                <a:gd name="T7" fmla="*/ 117 h 117"/>
                <a:gd name="T8" fmla="*/ 25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5" y="0"/>
                  </a:moveTo>
                  <a:lnTo>
                    <a:pt x="59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sz="1800"/>
            </a:p>
          </p:txBody>
        </p:sp>
        <p:sp>
          <p:nvSpPr>
            <p:cNvPr id="352" name="ïṡļïdè">
              <a:extLst>
                <a:ext uri="{FF2B5EF4-FFF2-40B4-BE49-F238E27FC236}">
                  <a16:creationId xmlns:a16="http://schemas.microsoft.com/office/drawing/2014/main" id="{6048D35D-8237-4961-8668-704B168E15AF}"/>
                </a:ext>
              </a:extLst>
            </p:cNvPr>
            <p:cNvSpPr/>
            <p:nvPr userDrawn="1"/>
          </p:nvSpPr>
          <p:spPr bwMode="auto">
            <a:xfrm>
              <a:off x="1713695" y="613312"/>
              <a:ext cx="19157" cy="9189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sz="1800"/>
            </a:p>
          </p:txBody>
        </p:sp>
        <p:sp>
          <p:nvSpPr>
            <p:cNvPr id="353" name="íŝḻíḓê">
              <a:extLst>
                <a:ext uri="{FF2B5EF4-FFF2-40B4-BE49-F238E27FC236}">
                  <a16:creationId xmlns:a16="http://schemas.microsoft.com/office/drawing/2014/main" id="{ED6DF677-33B1-4EFC-8240-71BB71B67D0E}"/>
                </a:ext>
              </a:extLst>
            </p:cNvPr>
            <p:cNvSpPr/>
            <p:nvPr userDrawn="1"/>
          </p:nvSpPr>
          <p:spPr bwMode="auto">
            <a:xfrm>
              <a:off x="1585727" y="453077"/>
              <a:ext cx="374706" cy="187802"/>
            </a:xfrm>
            <a:custGeom>
              <a:avLst/>
              <a:gdLst>
                <a:gd name="T0" fmla="*/ 0 w 989"/>
                <a:gd name="T1" fmla="*/ 662 h 662"/>
                <a:gd name="T2" fmla="*/ 572 w 989"/>
                <a:gd name="T3" fmla="*/ 662 h 662"/>
                <a:gd name="T4" fmla="*/ 643 w 989"/>
                <a:gd name="T5" fmla="*/ 503 h 662"/>
                <a:gd name="T6" fmla="*/ 545 w 989"/>
                <a:gd name="T7" fmla="*/ 374 h 662"/>
                <a:gd name="T8" fmla="*/ 343 w 989"/>
                <a:gd name="T9" fmla="*/ 134 h 662"/>
                <a:gd name="T10" fmla="*/ 821 w 989"/>
                <a:gd name="T11" fmla="*/ 251 h 662"/>
                <a:gd name="T12" fmla="*/ 800 w 989"/>
                <a:gd name="T13" fmla="*/ 283 h 662"/>
                <a:gd name="T14" fmla="*/ 620 w 989"/>
                <a:gd name="T15" fmla="*/ 357 h 662"/>
                <a:gd name="T16" fmla="*/ 871 w 989"/>
                <a:gd name="T17" fmla="*/ 297 h 662"/>
                <a:gd name="T18" fmla="*/ 751 w 989"/>
                <a:gd name="T19" fmla="*/ 55 h 662"/>
                <a:gd name="T20" fmla="*/ 341 w 989"/>
                <a:gd name="T21" fmla="*/ 118 h 662"/>
                <a:gd name="T22" fmla="*/ 322 w 989"/>
                <a:gd name="T23" fmla="*/ 249 h 662"/>
                <a:gd name="T24" fmla="*/ 545 w 989"/>
                <a:gd name="T25" fmla="*/ 406 h 662"/>
                <a:gd name="T26" fmla="*/ 349 w 989"/>
                <a:gd name="T27" fmla="*/ 622 h 662"/>
                <a:gd name="T28" fmla="*/ 93 w 989"/>
                <a:gd name="T29" fmla="*/ 621 h 662"/>
                <a:gd name="T30" fmla="*/ 0 w 989"/>
                <a:gd name="T31" fmla="*/ 662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9" h="662">
                  <a:moveTo>
                    <a:pt x="0" y="662"/>
                  </a:moveTo>
                  <a:cubicBezTo>
                    <a:pt x="572" y="662"/>
                    <a:pt x="572" y="662"/>
                    <a:pt x="572" y="662"/>
                  </a:cubicBezTo>
                  <a:cubicBezTo>
                    <a:pt x="580" y="662"/>
                    <a:pt x="643" y="581"/>
                    <a:pt x="643" y="503"/>
                  </a:cubicBezTo>
                  <a:cubicBezTo>
                    <a:pt x="643" y="456"/>
                    <a:pt x="585" y="416"/>
                    <a:pt x="545" y="374"/>
                  </a:cubicBezTo>
                  <a:cubicBezTo>
                    <a:pt x="470" y="245"/>
                    <a:pt x="301" y="204"/>
                    <a:pt x="343" y="134"/>
                  </a:cubicBezTo>
                  <a:cubicBezTo>
                    <a:pt x="369" y="66"/>
                    <a:pt x="740" y="197"/>
                    <a:pt x="821" y="251"/>
                  </a:cubicBezTo>
                  <a:cubicBezTo>
                    <a:pt x="870" y="284"/>
                    <a:pt x="858" y="291"/>
                    <a:pt x="800" y="283"/>
                  </a:cubicBezTo>
                  <a:cubicBezTo>
                    <a:pt x="706" y="284"/>
                    <a:pt x="656" y="271"/>
                    <a:pt x="620" y="357"/>
                  </a:cubicBezTo>
                  <a:cubicBezTo>
                    <a:pt x="776" y="351"/>
                    <a:pt x="840" y="364"/>
                    <a:pt x="871" y="297"/>
                  </a:cubicBezTo>
                  <a:cubicBezTo>
                    <a:pt x="989" y="132"/>
                    <a:pt x="901" y="86"/>
                    <a:pt x="751" y="55"/>
                  </a:cubicBezTo>
                  <a:cubicBezTo>
                    <a:pt x="480" y="0"/>
                    <a:pt x="375" y="65"/>
                    <a:pt x="341" y="118"/>
                  </a:cubicBezTo>
                  <a:cubicBezTo>
                    <a:pt x="245" y="121"/>
                    <a:pt x="212" y="179"/>
                    <a:pt x="322" y="249"/>
                  </a:cubicBezTo>
                  <a:cubicBezTo>
                    <a:pt x="441" y="324"/>
                    <a:pt x="539" y="351"/>
                    <a:pt x="545" y="406"/>
                  </a:cubicBezTo>
                  <a:cubicBezTo>
                    <a:pt x="555" y="526"/>
                    <a:pt x="481" y="610"/>
                    <a:pt x="349" y="622"/>
                  </a:cubicBezTo>
                  <a:cubicBezTo>
                    <a:pt x="264" y="630"/>
                    <a:pt x="178" y="630"/>
                    <a:pt x="93" y="621"/>
                  </a:cubicBezTo>
                  <a:cubicBezTo>
                    <a:pt x="53" y="617"/>
                    <a:pt x="31" y="649"/>
                    <a:pt x="0" y="6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sz="1800"/>
            </a:p>
          </p:txBody>
        </p:sp>
        <p:sp>
          <p:nvSpPr>
            <p:cNvPr id="354" name="isľîḑê">
              <a:extLst>
                <a:ext uri="{FF2B5EF4-FFF2-40B4-BE49-F238E27FC236}">
                  <a16:creationId xmlns:a16="http://schemas.microsoft.com/office/drawing/2014/main" id="{73425A2F-6A40-4B5F-B5E9-388538FB7F22}"/>
                </a:ext>
              </a:extLst>
            </p:cNvPr>
            <p:cNvSpPr/>
            <p:nvPr userDrawn="1"/>
          </p:nvSpPr>
          <p:spPr bwMode="auto">
            <a:xfrm>
              <a:off x="1827103" y="548415"/>
              <a:ext cx="53639" cy="90742"/>
            </a:xfrm>
            <a:custGeom>
              <a:avLst/>
              <a:gdLst>
                <a:gd name="T0" fmla="*/ 31 w 70"/>
                <a:gd name="T1" fmla="*/ 0 h 158"/>
                <a:gd name="T2" fmla="*/ 70 w 70"/>
                <a:gd name="T3" fmla="*/ 0 h 158"/>
                <a:gd name="T4" fmla="*/ 39 w 70"/>
                <a:gd name="T5" fmla="*/ 158 h 158"/>
                <a:gd name="T6" fmla="*/ 0 w 70"/>
                <a:gd name="T7" fmla="*/ 158 h 158"/>
                <a:gd name="T8" fmla="*/ 31 w 70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58">
                  <a:moveTo>
                    <a:pt x="31" y="0"/>
                  </a:moveTo>
                  <a:lnTo>
                    <a:pt x="70" y="0"/>
                  </a:lnTo>
                  <a:lnTo>
                    <a:pt x="39" y="158"/>
                  </a:lnTo>
                  <a:lnTo>
                    <a:pt x="0" y="158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sz="1800"/>
            </a:p>
          </p:txBody>
        </p:sp>
      </p:grpSp>
      <p:sp>
        <p:nvSpPr>
          <p:cNvPr id="355" name="椭圆 354">
            <a:extLst>
              <a:ext uri="{FF2B5EF4-FFF2-40B4-BE49-F238E27FC236}">
                <a16:creationId xmlns:a16="http://schemas.microsoft.com/office/drawing/2014/main" id="{C37B34DD-12DB-445F-8E1A-DCF3499ECC54}"/>
              </a:ext>
            </a:extLst>
          </p:cNvPr>
          <p:cNvSpPr/>
          <p:nvPr userDrawn="1"/>
        </p:nvSpPr>
        <p:spPr>
          <a:xfrm>
            <a:off x="314693" y="151816"/>
            <a:ext cx="654471" cy="654470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356" name="文本占位符 163">
            <a:extLst>
              <a:ext uri="{FF2B5EF4-FFF2-40B4-BE49-F238E27FC236}">
                <a16:creationId xmlns:a16="http://schemas.microsoft.com/office/drawing/2014/main" id="{B6CB49CE-AB35-44EC-A55F-EB60B4BFEC6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66963" y="265806"/>
            <a:ext cx="4836888" cy="4264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lang="zh-CN" altLang="en-US" b="1" dirty="0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请输入标题或观点</a:t>
            </a:r>
          </a:p>
        </p:txBody>
      </p:sp>
    </p:spTree>
    <p:extLst>
      <p:ext uri="{BB962C8B-B14F-4D97-AF65-F5344CB8AC3E}">
        <p14:creationId xmlns:p14="http://schemas.microsoft.com/office/powerpoint/2010/main" val="269356468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13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A7EDB1B9-A854-4203-B77F-B61D463DBB1B}"/>
              </a:ext>
            </a:extLst>
          </p:cNvPr>
          <p:cNvGrpSpPr/>
          <p:nvPr userDrawn="1"/>
        </p:nvGrpSpPr>
        <p:grpSpPr>
          <a:xfrm>
            <a:off x="2539884" y="1646684"/>
            <a:ext cx="7112235" cy="3564639"/>
            <a:chOff x="1585727" y="453077"/>
            <a:chExt cx="374706" cy="187802"/>
          </a:xfrm>
          <a:solidFill>
            <a:schemeClr val="bg1">
              <a:lumMod val="65000"/>
              <a:alpha val="4000"/>
            </a:schemeClr>
          </a:solidFill>
        </p:grpSpPr>
        <p:sp>
          <p:nvSpPr>
            <p:cNvPr id="4" name="îśliďe">
              <a:extLst>
                <a:ext uri="{FF2B5EF4-FFF2-40B4-BE49-F238E27FC236}">
                  <a16:creationId xmlns:a16="http://schemas.microsoft.com/office/drawing/2014/main" id="{35DD738A-7624-4463-B38A-258A2719E245}"/>
                </a:ext>
              </a:extLst>
            </p:cNvPr>
            <p:cNvSpPr/>
            <p:nvPr userDrawn="1"/>
          </p:nvSpPr>
          <p:spPr bwMode="auto">
            <a:xfrm>
              <a:off x="1619443" y="555306"/>
              <a:ext cx="45210" cy="67195"/>
            </a:xfrm>
            <a:custGeom>
              <a:avLst/>
              <a:gdLst>
                <a:gd name="T0" fmla="*/ 27 w 59"/>
                <a:gd name="T1" fmla="*/ 0 h 117"/>
                <a:gd name="T2" fmla="*/ 59 w 59"/>
                <a:gd name="T3" fmla="*/ 0 h 117"/>
                <a:gd name="T4" fmla="*/ 33 w 59"/>
                <a:gd name="T5" fmla="*/ 117 h 117"/>
                <a:gd name="T6" fmla="*/ 0 w 59"/>
                <a:gd name="T7" fmla="*/ 117 h 117"/>
                <a:gd name="T8" fmla="*/ 27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7" y="0"/>
                  </a:moveTo>
                  <a:lnTo>
                    <a:pt x="59" y="0"/>
                  </a:lnTo>
                  <a:lnTo>
                    <a:pt x="33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sz="1800"/>
            </a:p>
          </p:txBody>
        </p:sp>
        <p:sp>
          <p:nvSpPr>
            <p:cNvPr id="5" name="íšḻíḍé">
              <a:extLst>
                <a:ext uri="{FF2B5EF4-FFF2-40B4-BE49-F238E27FC236}">
                  <a16:creationId xmlns:a16="http://schemas.microsoft.com/office/drawing/2014/main" id="{BF44F3D1-94C5-40DA-A758-3F5925E6383F}"/>
                </a:ext>
              </a:extLst>
            </p:cNvPr>
            <p:cNvSpPr/>
            <p:nvPr userDrawn="1"/>
          </p:nvSpPr>
          <p:spPr bwMode="auto">
            <a:xfrm>
              <a:off x="1653926" y="555306"/>
              <a:ext cx="48275" cy="67195"/>
            </a:xfrm>
            <a:custGeom>
              <a:avLst/>
              <a:gdLst>
                <a:gd name="T0" fmla="*/ 27 w 63"/>
                <a:gd name="T1" fmla="*/ 0 h 117"/>
                <a:gd name="T2" fmla="*/ 63 w 63"/>
                <a:gd name="T3" fmla="*/ 0 h 117"/>
                <a:gd name="T4" fmla="*/ 36 w 63"/>
                <a:gd name="T5" fmla="*/ 117 h 117"/>
                <a:gd name="T6" fmla="*/ 0 w 63"/>
                <a:gd name="T7" fmla="*/ 117 h 117"/>
                <a:gd name="T8" fmla="*/ 27 w 63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17">
                  <a:moveTo>
                    <a:pt x="27" y="0"/>
                  </a:moveTo>
                  <a:lnTo>
                    <a:pt x="63" y="0"/>
                  </a:lnTo>
                  <a:lnTo>
                    <a:pt x="36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sz="1800"/>
            </a:p>
          </p:txBody>
        </p:sp>
        <p:sp>
          <p:nvSpPr>
            <p:cNvPr id="6" name="ïṥḻïḓé">
              <a:extLst>
                <a:ext uri="{FF2B5EF4-FFF2-40B4-BE49-F238E27FC236}">
                  <a16:creationId xmlns:a16="http://schemas.microsoft.com/office/drawing/2014/main" id="{6F584386-AD1B-4957-9276-0969EC306FAE}"/>
                </a:ext>
              </a:extLst>
            </p:cNvPr>
            <p:cNvSpPr/>
            <p:nvPr userDrawn="1"/>
          </p:nvSpPr>
          <p:spPr bwMode="auto">
            <a:xfrm>
              <a:off x="1646263" y="596082"/>
              <a:ext cx="19157" cy="8615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sz="1800"/>
            </a:p>
          </p:txBody>
        </p:sp>
        <p:sp>
          <p:nvSpPr>
            <p:cNvPr id="7" name="î$ḷíḋè">
              <a:extLst>
                <a:ext uri="{FF2B5EF4-FFF2-40B4-BE49-F238E27FC236}">
                  <a16:creationId xmlns:a16="http://schemas.microsoft.com/office/drawing/2014/main" id="{F651348A-9E4F-40B6-89B9-5BCD7A447BEA}"/>
                </a:ext>
              </a:extLst>
            </p:cNvPr>
            <p:cNvSpPr/>
            <p:nvPr userDrawn="1"/>
          </p:nvSpPr>
          <p:spPr bwMode="auto">
            <a:xfrm>
              <a:off x="1689940" y="555306"/>
              <a:ext cx="45976" cy="67195"/>
            </a:xfrm>
            <a:custGeom>
              <a:avLst/>
              <a:gdLst>
                <a:gd name="T0" fmla="*/ 25 w 60"/>
                <a:gd name="T1" fmla="*/ 0 h 117"/>
                <a:gd name="T2" fmla="*/ 60 w 60"/>
                <a:gd name="T3" fmla="*/ 0 h 117"/>
                <a:gd name="T4" fmla="*/ 34 w 60"/>
                <a:gd name="T5" fmla="*/ 117 h 117"/>
                <a:gd name="T6" fmla="*/ 0 w 60"/>
                <a:gd name="T7" fmla="*/ 117 h 117"/>
                <a:gd name="T8" fmla="*/ 25 w 60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17">
                  <a:moveTo>
                    <a:pt x="25" y="0"/>
                  </a:moveTo>
                  <a:lnTo>
                    <a:pt x="60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sz="1800"/>
            </a:p>
          </p:txBody>
        </p:sp>
        <p:sp>
          <p:nvSpPr>
            <p:cNvPr id="8" name="i$ḷiḍe">
              <a:extLst>
                <a:ext uri="{FF2B5EF4-FFF2-40B4-BE49-F238E27FC236}">
                  <a16:creationId xmlns:a16="http://schemas.microsoft.com/office/drawing/2014/main" id="{90414720-4042-48E8-9DD7-46B2C7914714}"/>
                </a:ext>
              </a:extLst>
            </p:cNvPr>
            <p:cNvSpPr/>
            <p:nvPr userDrawn="1"/>
          </p:nvSpPr>
          <p:spPr bwMode="auto">
            <a:xfrm>
              <a:off x="1724422" y="555306"/>
              <a:ext cx="45210" cy="67195"/>
            </a:xfrm>
            <a:custGeom>
              <a:avLst/>
              <a:gdLst>
                <a:gd name="T0" fmla="*/ 25 w 59"/>
                <a:gd name="T1" fmla="*/ 0 h 117"/>
                <a:gd name="T2" fmla="*/ 59 w 59"/>
                <a:gd name="T3" fmla="*/ 0 h 117"/>
                <a:gd name="T4" fmla="*/ 34 w 59"/>
                <a:gd name="T5" fmla="*/ 117 h 117"/>
                <a:gd name="T6" fmla="*/ 0 w 59"/>
                <a:gd name="T7" fmla="*/ 117 h 117"/>
                <a:gd name="T8" fmla="*/ 25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5" y="0"/>
                  </a:moveTo>
                  <a:lnTo>
                    <a:pt x="59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sz="1800"/>
            </a:p>
          </p:txBody>
        </p:sp>
        <p:sp>
          <p:nvSpPr>
            <p:cNvPr id="9" name="ïṡļïdè">
              <a:extLst>
                <a:ext uri="{FF2B5EF4-FFF2-40B4-BE49-F238E27FC236}">
                  <a16:creationId xmlns:a16="http://schemas.microsoft.com/office/drawing/2014/main" id="{7916F5F1-E3AE-42D4-A813-3742FC77CACB}"/>
                </a:ext>
              </a:extLst>
            </p:cNvPr>
            <p:cNvSpPr/>
            <p:nvPr userDrawn="1"/>
          </p:nvSpPr>
          <p:spPr bwMode="auto">
            <a:xfrm>
              <a:off x="1713695" y="613312"/>
              <a:ext cx="19157" cy="9189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sz="1800"/>
            </a:p>
          </p:txBody>
        </p:sp>
        <p:sp>
          <p:nvSpPr>
            <p:cNvPr id="10" name="íŝḻíḓê">
              <a:extLst>
                <a:ext uri="{FF2B5EF4-FFF2-40B4-BE49-F238E27FC236}">
                  <a16:creationId xmlns:a16="http://schemas.microsoft.com/office/drawing/2014/main" id="{6012D1CC-FD09-488B-B770-858C319C2891}"/>
                </a:ext>
              </a:extLst>
            </p:cNvPr>
            <p:cNvSpPr/>
            <p:nvPr userDrawn="1"/>
          </p:nvSpPr>
          <p:spPr bwMode="auto">
            <a:xfrm>
              <a:off x="1585727" y="453077"/>
              <a:ext cx="374706" cy="187802"/>
            </a:xfrm>
            <a:custGeom>
              <a:avLst/>
              <a:gdLst>
                <a:gd name="T0" fmla="*/ 0 w 989"/>
                <a:gd name="T1" fmla="*/ 662 h 662"/>
                <a:gd name="T2" fmla="*/ 572 w 989"/>
                <a:gd name="T3" fmla="*/ 662 h 662"/>
                <a:gd name="T4" fmla="*/ 643 w 989"/>
                <a:gd name="T5" fmla="*/ 503 h 662"/>
                <a:gd name="T6" fmla="*/ 545 w 989"/>
                <a:gd name="T7" fmla="*/ 374 h 662"/>
                <a:gd name="T8" fmla="*/ 343 w 989"/>
                <a:gd name="T9" fmla="*/ 134 h 662"/>
                <a:gd name="T10" fmla="*/ 821 w 989"/>
                <a:gd name="T11" fmla="*/ 251 h 662"/>
                <a:gd name="T12" fmla="*/ 800 w 989"/>
                <a:gd name="T13" fmla="*/ 283 h 662"/>
                <a:gd name="T14" fmla="*/ 620 w 989"/>
                <a:gd name="T15" fmla="*/ 357 h 662"/>
                <a:gd name="T16" fmla="*/ 871 w 989"/>
                <a:gd name="T17" fmla="*/ 297 h 662"/>
                <a:gd name="T18" fmla="*/ 751 w 989"/>
                <a:gd name="T19" fmla="*/ 55 h 662"/>
                <a:gd name="T20" fmla="*/ 341 w 989"/>
                <a:gd name="T21" fmla="*/ 118 h 662"/>
                <a:gd name="T22" fmla="*/ 322 w 989"/>
                <a:gd name="T23" fmla="*/ 249 h 662"/>
                <a:gd name="T24" fmla="*/ 545 w 989"/>
                <a:gd name="T25" fmla="*/ 406 h 662"/>
                <a:gd name="T26" fmla="*/ 349 w 989"/>
                <a:gd name="T27" fmla="*/ 622 h 662"/>
                <a:gd name="T28" fmla="*/ 93 w 989"/>
                <a:gd name="T29" fmla="*/ 621 h 662"/>
                <a:gd name="T30" fmla="*/ 0 w 989"/>
                <a:gd name="T31" fmla="*/ 662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9" h="662">
                  <a:moveTo>
                    <a:pt x="0" y="662"/>
                  </a:moveTo>
                  <a:cubicBezTo>
                    <a:pt x="572" y="662"/>
                    <a:pt x="572" y="662"/>
                    <a:pt x="572" y="662"/>
                  </a:cubicBezTo>
                  <a:cubicBezTo>
                    <a:pt x="580" y="662"/>
                    <a:pt x="643" y="581"/>
                    <a:pt x="643" y="503"/>
                  </a:cubicBezTo>
                  <a:cubicBezTo>
                    <a:pt x="643" y="456"/>
                    <a:pt x="585" y="416"/>
                    <a:pt x="545" y="374"/>
                  </a:cubicBezTo>
                  <a:cubicBezTo>
                    <a:pt x="470" y="245"/>
                    <a:pt x="301" y="204"/>
                    <a:pt x="343" y="134"/>
                  </a:cubicBezTo>
                  <a:cubicBezTo>
                    <a:pt x="369" y="66"/>
                    <a:pt x="740" y="197"/>
                    <a:pt x="821" y="251"/>
                  </a:cubicBezTo>
                  <a:cubicBezTo>
                    <a:pt x="870" y="284"/>
                    <a:pt x="858" y="291"/>
                    <a:pt x="800" y="283"/>
                  </a:cubicBezTo>
                  <a:cubicBezTo>
                    <a:pt x="706" y="284"/>
                    <a:pt x="656" y="271"/>
                    <a:pt x="620" y="357"/>
                  </a:cubicBezTo>
                  <a:cubicBezTo>
                    <a:pt x="776" y="351"/>
                    <a:pt x="840" y="364"/>
                    <a:pt x="871" y="297"/>
                  </a:cubicBezTo>
                  <a:cubicBezTo>
                    <a:pt x="989" y="132"/>
                    <a:pt x="901" y="86"/>
                    <a:pt x="751" y="55"/>
                  </a:cubicBezTo>
                  <a:cubicBezTo>
                    <a:pt x="480" y="0"/>
                    <a:pt x="375" y="65"/>
                    <a:pt x="341" y="118"/>
                  </a:cubicBezTo>
                  <a:cubicBezTo>
                    <a:pt x="245" y="121"/>
                    <a:pt x="212" y="179"/>
                    <a:pt x="322" y="249"/>
                  </a:cubicBezTo>
                  <a:cubicBezTo>
                    <a:pt x="441" y="324"/>
                    <a:pt x="539" y="351"/>
                    <a:pt x="545" y="406"/>
                  </a:cubicBezTo>
                  <a:cubicBezTo>
                    <a:pt x="555" y="526"/>
                    <a:pt x="481" y="610"/>
                    <a:pt x="349" y="622"/>
                  </a:cubicBezTo>
                  <a:cubicBezTo>
                    <a:pt x="264" y="630"/>
                    <a:pt x="178" y="630"/>
                    <a:pt x="93" y="621"/>
                  </a:cubicBezTo>
                  <a:cubicBezTo>
                    <a:pt x="53" y="617"/>
                    <a:pt x="31" y="649"/>
                    <a:pt x="0" y="6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sz="1800"/>
            </a:p>
          </p:txBody>
        </p:sp>
        <p:sp>
          <p:nvSpPr>
            <p:cNvPr id="11" name="isľîḑê">
              <a:extLst>
                <a:ext uri="{FF2B5EF4-FFF2-40B4-BE49-F238E27FC236}">
                  <a16:creationId xmlns:a16="http://schemas.microsoft.com/office/drawing/2014/main" id="{7BEBA14A-4678-4359-8335-E2EE1BEA5412}"/>
                </a:ext>
              </a:extLst>
            </p:cNvPr>
            <p:cNvSpPr/>
            <p:nvPr userDrawn="1"/>
          </p:nvSpPr>
          <p:spPr bwMode="auto">
            <a:xfrm>
              <a:off x="1827103" y="548415"/>
              <a:ext cx="53639" cy="90742"/>
            </a:xfrm>
            <a:custGeom>
              <a:avLst/>
              <a:gdLst>
                <a:gd name="T0" fmla="*/ 31 w 70"/>
                <a:gd name="T1" fmla="*/ 0 h 158"/>
                <a:gd name="T2" fmla="*/ 70 w 70"/>
                <a:gd name="T3" fmla="*/ 0 h 158"/>
                <a:gd name="T4" fmla="*/ 39 w 70"/>
                <a:gd name="T5" fmla="*/ 158 h 158"/>
                <a:gd name="T6" fmla="*/ 0 w 70"/>
                <a:gd name="T7" fmla="*/ 158 h 158"/>
                <a:gd name="T8" fmla="*/ 31 w 70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58">
                  <a:moveTo>
                    <a:pt x="31" y="0"/>
                  </a:moveTo>
                  <a:lnTo>
                    <a:pt x="70" y="0"/>
                  </a:lnTo>
                  <a:lnTo>
                    <a:pt x="39" y="158"/>
                  </a:lnTo>
                  <a:lnTo>
                    <a:pt x="0" y="158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sz="1800"/>
            </a:p>
          </p:txBody>
        </p:sp>
      </p:grpSp>
      <p:pic>
        <p:nvPicPr>
          <p:cNvPr id="124" name="图片 123">
            <a:extLst>
              <a:ext uri="{FF2B5EF4-FFF2-40B4-BE49-F238E27FC236}">
                <a16:creationId xmlns:a16="http://schemas.microsoft.com/office/drawing/2014/main" id="{BA370D12-EC88-4CFC-9102-DB908E82454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6" name="图片占位符 125">
            <a:extLst>
              <a:ext uri="{FF2B5EF4-FFF2-40B4-BE49-F238E27FC236}">
                <a16:creationId xmlns:a16="http://schemas.microsoft.com/office/drawing/2014/main" id="{42DB3125-7314-4156-9D74-A41A6FD8506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55704" y="1123955"/>
            <a:ext cx="3944241" cy="4610097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340" name="文本框 339">
            <a:extLst>
              <a:ext uri="{FF2B5EF4-FFF2-40B4-BE49-F238E27FC236}">
                <a16:creationId xmlns:a16="http://schemas.microsoft.com/office/drawing/2014/main" id="{F035BB5F-8020-463D-AFA2-44CE626330C5}"/>
              </a:ext>
            </a:extLst>
          </p:cNvPr>
          <p:cNvSpPr txBox="1"/>
          <p:nvPr userDrawn="1"/>
        </p:nvSpPr>
        <p:spPr>
          <a:xfrm>
            <a:off x="573314" y="6385248"/>
            <a:ext cx="2339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明德 厚学 求是 创新</a:t>
            </a:r>
          </a:p>
        </p:txBody>
      </p:sp>
      <p:sp>
        <p:nvSpPr>
          <p:cNvPr id="341" name="文本框 340">
            <a:extLst>
              <a:ext uri="{FF2B5EF4-FFF2-40B4-BE49-F238E27FC236}">
                <a16:creationId xmlns:a16="http://schemas.microsoft.com/office/drawing/2014/main" id="{2F9ED512-A3A8-41A1-A2CE-48413529FEE7}"/>
              </a:ext>
            </a:extLst>
          </p:cNvPr>
          <p:cNvSpPr txBox="1"/>
          <p:nvPr userDrawn="1"/>
        </p:nvSpPr>
        <p:spPr>
          <a:xfrm>
            <a:off x="11121347" y="6385248"/>
            <a:ext cx="7668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ADC96B58-DDEC-4A8B-8705-54A93A11141F}" type="slidenum">
              <a:rPr lang="zh-CN" altLang="en-US" sz="14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‹#›</a:t>
            </a:fld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344" name="直接连接符 343">
            <a:extLst>
              <a:ext uri="{FF2B5EF4-FFF2-40B4-BE49-F238E27FC236}">
                <a16:creationId xmlns:a16="http://schemas.microsoft.com/office/drawing/2014/main" id="{1C5BA3E7-496D-4EFC-852D-B973DAEFDB62}"/>
              </a:ext>
            </a:extLst>
          </p:cNvPr>
          <p:cNvCxnSpPr>
            <a:cxnSpLocks/>
          </p:cNvCxnSpPr>
          <p:nvPr userDrawn="1"/>
        </p:nvCxnSpPr>
        <p:spPr>
          <a:xfrm>
            <a:off x="660402" y="6293875"/>
            <a:ext cx="10858500" cy="0"/>
          </a:xfrm>
          <a:prstGeom prst="line">
            <a:avLst/>
          </a:prstGeom>
          <a:ln w="22225" cap="rnd">
            <a:solidFill>
              <a:schemeClr val="accent1"/>
            </a:solidFill>
            <a:round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5" name="组合 344">
            <a:extLst>
              <a:ext uri="{FF2B5EF4-FFF2-40B4-BE49-F238E27FC236}">
                <a16:creationId xmlns:a16="http://schemas.microsoft.com/office/drawing/2014/main" id="{D614F05B-B81D-4E5F-BAFA-BF4E3B668399}"/>
              </a:ext>
            </a:extLst>
          </p:cNvPr>
          <p:cNvGrpSpPr/>
          <p:nvPr userDrawn="1"/>
        </p:nvGrpSpPr>
        <p:grpSpPr>
          <a:xfrm>
            <a:off x="10672871" y="250062"/>
            <a:ext cx="913767" cy="457978"/>
            <a:chOff x="1585727" y="453077"/>
            <a:chExt cx="374706" cy="187802"/>
          </a:xfrm>
          <a:solidFill>
            <a:schemeClr val="accent1"/>
          </a:solidFill>
        </p:grpSpPr>
        <p:sp>
          <p:nvSpPr>
            <p:cNvPr id="346" name="îśliďe">
              <a:extLst>
                <a:ext uri="{FF2B5EF4-FFF2-40B4-BE49-F238E27FC236}">
                  <a16:creationId xmlns:a16="http://schemas.microsoft.com/office/drawing/2014/main" id="{1DC1DADC-46E0-41DD-A66E-EE95836D2588}"/>
                </a:ext>
              </a:extLst>
            </p:cNvPr>
            <p:cNvSpPr/>
            <p:nvPr userDrawn="1"/>
          </p:nvSpPr>
          <p:spPr bwMode="auto">
            <a:xfrm>
              <a:off x="1619443" y="555306"/>
              <a:ext cx="45210" cy="67195"/>
            </a:xfrm>
            <a:custGeom>
              <a:avLst/>
              <a:gdLst>
                <a:gd name="T0" fmla="*/ 27 w 59"/>
                <a:gd name="T1" fmla="*/ 0 h 117"/>
                <a:gd name="T2" fmla="*/ 59 w 59"/>
                <a:gd name="T3" fmla="*/ 0 h 117"/>
                <a:gd name="T4" fmla="*/ 33 w 59"/>
                <a:gd name="T5" fmla="*/ 117 h 117"/>
                <a:gd name="T6" fmla="*/ 0 w 59"/>
                <a:gd name="T7" fmla="*/ 117 h 117"/>
                <a:gd name="T8" fmla="*/ 27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7" y="0"/>
                  </a:moveTo>
                  <a:lnTo>
                    <a:pt x="59" y="0"/>
                  </a:lnTo>
                  <a:lnTo>
                    <a:pt x="33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sz="1800"/>
            </a:p>
          </p:txBody>
        </p:sp>
        <p:sp>
          <p:nvSpPr>
            <p:cNvPr id="347" name="íšḻíḍé">
              <a:extLst>
                <a:ext uri="{FF2B5EF4-FFF2-40B4-BE49-F238E27FC236}">
                  <a16:creationId xmlns:a16="http://schemas.microsoft.com/office/drawing/2014/main" id="{B388DAA0-B70F-4C44-A053-9005D516763A}"/>
                </a:ext>
              </a:extLst>
            </p:cNvPr>
            <p:cNvSpPr/>
            <p:nvPr userDrawn="1"/>
          </p:nvSpPr>
          <p:spPr bwMode="auto">
            <a:xfrm>
              <a:off x="1653926" y="555306"/>
              <a:ext cx="48275" cy="67195"/>
            </a:xfrm>
            <a:custGeom>
              <a:avLst/>
              <a:gdLst>
                <a:gd name="T0" fmla="*/ 27 w 63"/>
                <a:gd name="T1" fmla="*/ 0 h 117"/>
                <a:gd name="T2" fmla="*/ 63 w 63"/>
                <a:gd name="T3" fmla="*/ 0 h 117"/>
                <a:gd name="T4" fmla="*/ 36 w 63"/>
                <a:gd name="T5" fmla="*/ 117 h 117"/>
                <a:gd name="T6" fmla="*/ 0 w 63"/>
                <a:gd name="T7" fmla="*/ 117 h 117"/>
                <a:gd name="T8" fmla="*/ 27 w 63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17">
                  <a:moveTo>
                    <a:pt x="27" y="0"/>
                  </a:moveTo>
                  <a:lnTo>
                    <a:pt x="63" y="0"/>
                  </a:lnTo>
                  <a:lnTo>
                    <a:pt x="36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sz="1800"/>
            </a:p>
          </p:txBody>
        </p:sp>
        <p:sp>
          <p:nvSpPr>
            <p:cNvPr id="348" name="ïṥḻïḓé">
              <a:extLst>
                <a:ext uri="{FF2B5EF4-FFF2-40B4-BE49-F238E27FC236}">
                  <a16:creationId xmlns:a16="http://schemas.microsoft.com/office/drawing/2014/main" id="{3DB94F85-37E8-4506-AFE0-EC5B80B5D449}"/>
                </a:ext>
              </a:extLst>
            </p:cNvPr>
            <p:cNvSpPr/>
            <p:nvPr userDrawn="1"/>
          </p:nvSpPr>
          <p:spPr bwMode="auto">
            <a:xfrm>
              <a:off x="1646263" y="596082"/>
              <a:ext cx="19157" cy="8615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sz="1800"/>
            </a:p>
          </p:txBody>
        </p:sp>
        <p:sp>
          <p:nvSpPr>
            <p:cNvPr id="349" name="î$ḷíḋè">
              <a:extLst>
                <a:ext uri="{FF2B5EF4-FFF2-40B4-BE49-F238E27FC236}">
                  <a16:creationId xmlns:a16="http://schemas.microsoft.com/office/drawing/2014/main" id="{FC8B828A-3469-42D8-952A-66FC5CCC34E1}"/>
                </a:ext>
              </a:extLst>
            </p:cNvPr>
            <p:cNvSpPr/>
            <p:nvPr userDrawn="1"/>
          </p:nvSpPr>
          <p:spPr bwMode="auto">
            <a:xfrm>
              <a:off x="1689940" y="555306"/>
              <a:ext cx="45976" cy="67195"/>
            </a:xfrm>
            <a:custGeom>
              <a:avLst/>
              <a:gdLst>
                <a:gd name="T0" fmla="*/ 25 w 60"/>
                <a:gd name="T1" fmla="*/ 0 h 117"/>
                <a:gd name="T2" fmla="*/ 60 w 60"/>
                <a:gd name="T3" fmla="*/ 0 h 117"/>
                <a:gd name="T4" fmla="*/ 34 w 60"/>
                <a:gd name="T5" fmla="*/ 117 h 117"/>
                <a:gd name="T6" fmla="*/ 0 w 60"/>
                <a:gd name="T7" fmla="*/ 117 h 117"/>
                <a:gd name="T8" fmla="*/ 25 w 60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17">
                  <a:moveTo>
                    <a:pt x="25" y="0"/>
                  </a:moveTo>
                  <a:lnTo>
                    <a:pt x="60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sz="1800"/>
            </a:p>
          </p:txBody>
        </p:sp>
        <p:sp>
          <p:nvSpPr>
            <p:cNvPr id="350" name="i$ḷiḍe">
              <a:extLst>
                <a:ext uri="{FF2B5EF4-FFF2-40B4-BE49-F238E27FC236}">
                  <a16:creationId xmlns:a16="http://schemas.microsoft.com/office/drawing/2014/main" id="{CD01555A-E3E2-480E-AB04-402932DB9F7E}"/>
                </a:ext>
              </a:extLst>
            </p:cNvPr>
            <p:cNvSpPr/>
            <p:nvPr userDrawn="1"/>
          </p:nvSpPr>
          <p:spPr bwMode="auto">
            <a:xfrm>
              <a:off x="1724422" y="555306"/>
              <a:ext cx="45210" cy="67195"/>
            </a:xfrm>
            <a:custGeom>
              <a:avLst/>
              <a:gdLst>
                <a:gd name="T0" fmla="*/ 25 w 59"/>
                <a:gd name="T1" fmla="*/ 0 h 117"/>
                <a:gd name="T2" fmla="*/ 59 w 59"/>
                <a:gd name="T3" fmla="*/ 0 h 117"/>
                <a:gd name="T4" fmla="*/ 34 w 59"/>
                <a:gd name="T5" fmla="*/ 117 h 117"/>
                <a:gd name="T6" fmla="*/ 0 w 59"/>
                <a:gd name="T7" fmla="*/ 117 h 117"/>
                <a:gd name="T8" fmla="*/ 25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5" y="0"/>
                  </a:moveTo>
                  <a:lnTo>
                    <a:pt x="59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sz="1800"/>
            </a:p>
          </p:txBody>
        </p:sp>
        <p:sp>
          <p:nvSpPr>
            <p:cNvPr id="351" name="ïṡļïdè">
              <a:extLst>
                <a:ext uri="{FF2B5EF4-FFF2-40B4-BE49-F238E27FC236}">
                  <a16:creationId xmlns:a16="http://schemas.microsoft.com/office/drawing/2014/main" id="{D555D095-146B-4A3C-BDBE-DCB084F38552}"/>
                </a:ext>
              </a:extLst>
            </p:cNvPr>
            <p:cNvSpPr/>
            <p:nvPr userDrawn="1"/>
          </p:nvSpPr>
          <p:spPr bwMode="auto">
            <a:xfrm>
              <a:off x="1713695" y="613312"/>
              <a:ext cx="19157" cy="9189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sz="1800"/>
            </a:p>
          </p:txBody>
        </p:sp>
        <p:sp>
          <p:nvSpPr>
            <p:cNvPr id="352" name="íŝḻíḓê">
              <a:extLst>
                <a:ext uri="{FF2B5EF4-FFF2-40B4-BE49-F238E27FC236}">
                  <a16:creationId xmlns:a16="http://schemas.microsoft.com/office/drawing/2014/main" id="{9013C83C-43D9-4C7B-87D9-27E60034399A}"/>
                </a:ext>
              </a:extLst>
            </p:cNvPr>
            <p:cNvSpPr/>
            <p:nvPr userDrawn="1"/>
          </p:nvSpPr>
          <p:spPr bwMode="auto">
            <a:xfrm>
              <a:off x="1585727" y="453077"/>
              <a:ext cx="374706" cy="187802"/>
            </a:xfrm>
            <a:custGeom>
              <a:avLst/>
              <a:gdLst>
                <a:gd name="T0" fmla="*/ 0 w 989"/>
                <a:gd name="T1" fmla="*/ 662 h 662"/>
                <a:gd name="T2" fmla="*/ 572 w 989"/>
                <a:gd name="T3" fmla="*/ 662 h 662"/>
                <a:gd name="T4" fmla="*/ 643 w 989"/>
                <a:gd name="T5" fmla="*/ 503 h 662"/>
                <a:gd name="T6" fmla="*/ 545 w 989"/>
                <a:gd name="T7" fmla="*/ 374 h 662"/>
                <a:gd name="T8" fmla="*/ 343 w 989"/>
                <a:gd name="T9" fmla="*/ 134 h 662"/>
                <a:gd name="T10" fmla="*/ 821 w 989"/>
                <a:gd name="T11" fmla="*/ 251 h 662"/>
                <a:gd name="T12" fmla="*/ 800 w 989"/>
                <a:gd name="T13" fmla="*/ 283 h 662"/>
                <a:gd name="T14" fmla="*/ 620 w 989"/>
                <a:gd name="T15" fmla="*/ 357 h 662"/>
                <a:gd name="T16" fmla="*/ 871 w 989"/>
                <a:gd name="T17" fmla="*/ 297 h 662"/>
                <a:gd name="T18" fmla="*/ 751 w 989"/>
                <a:gd name="T19" fmla="*/ 55 h 662"/>
                <a:gd name="T20" fmla="*/ 341 w 989"/>
                <a:gd name="T21" fmla="*/ 118 h 662"/>
                <a:gd name="T22" fmla="*/ 322 w 989"/>
                <a:gd name="T23" fmla="*/ 249 h 662"/>
                <a:gd name="T24" fmla="*/ 545 w 989"/>
                <a:gd name="T25" fmla="*/ 406 h 662"/>
                <a:gd name="T26" fmla="*/ 349 w 989"/>
                <a:gd name="T27" fmla="*/ 622 h 662"/>
                <a:gd name="T28" fmla="*/ 93 w 989"/>
                <a:gd name="T29" fmla="*/ 621 h 662"/>
                <a:gd name="T30" fmla="*/ 0 w 989"/>
                <a:gd name="T31" fmla="*/ 662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9" h="662">
                  <a:moveTo>
                    <a:pt x="0" y="662"/>
                  </a:moveTo>
                  <a:cubicBezTo>
                    <a:pt x="572" y="662"/>
                    <a:pt x="572" y="662"/>
                    <a:pt x="572" y="662"/>
                  </a:cubicBezTo>
                  <a:cubicBezTo>
                    <a:pt x="580" y="662"/>
                    <a:pt x="643" y="581"/>
                    <a:pt x="643" y="503"/>
                  </a:cubicBezTo>
                  <a:cubicBezTo>
                    <a:pt x="643" y="456"/>
                    <a:pt x="585" y="416"/>
                    <a:pt x="545" y="374"/>
                  </a:cubicBezTo>
                  <a:cubicBezTo>
                    <a:pt x="470" y="245"/>
                    <a:pt x="301" y="204"/>
                    <a:pt x="343" y="134"/>
                  </a:cubicBezTo>
                  <a:cubicBezTo>
                    <a:pt x="369" y="66"/>
                    <a:pt x="740" y="197"/>
                    <a:pt x="821" y="251"/>
                  </a:cubicBezTo>
                  <a:cubicBezTo>
                    <a:pt x="870" y="284"/>
                    <a:pt x="858" y="291"/>
                    <a:pt x="800" y="283"/>
                  </a:cubicBezTo>
                  <a:cubicBezTo>
                    <a:pt x="706" y="284"/>
                    <a:pt x="656" y="271"/>
                    <a:pt x="620" y="357"/>
                  </a:cubicBezTo>
                  <a:cubicBezTo>
                    <a:pt x="776" y="351"/>
                    <a:pt x="840" y="364"/>
                    <a:pt x="871" y="297"/>
                  </a:cubicBezTo>
                  <a:cubicBezTo>
                    <a:pt x="989" y="132"/>
                    <a:pt x="901" y="86"/>
                    <a:pt x="751" y="55"/>
                  </a:cubicBezTo>
                  <a:cubicBezTo>
                    <a:pt x="480" y="0"/>
                    <a:pt x="375" y="65"/>
                    <a:pt x="341" y="118"/>
                  </a:cubicBezTo>
                  <a:cubicBezTo>
                    <a:pt x="245" y="121"/>
                    <a:pt x="212" y="179"/>
                    <a:pt x="322" y="249"/>
                  </a:cubicBezTo>
                  <a:cubicBezTo>
                    <a:pt x="441" y="324"/>
                    <a:pt x="539" y="351"/>
                    <a:pt x="545" y="406"/>
                  </a:cubicBezTo>
                  <a:cubicBezTo>
                    <a:pt x="555" y="526"/>
                    <a:pt x="481" y="610"/>
                    <a:pt x="349" y="622"/>
                  </a:cubicBezTo>
                  <a:cubicBezTo>
                    <a:pt x="264" y="630"/>
                    <a:pt x="178" y="630"/>
                    <a:pt x="93" y="621"/>
                  </a:cubicBezTo>
                  <a:cubicBezTo>
                    <a:pt x="53" y="617"/>
                    <a:pt x="31" y="649"/>
                    <a:pt x="0" y="6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sz="1800"/>
            </a:p>
          </p:txBody>
        </p:sp>
        <p:sp>
          <p:nvSpPr>
            <p:cNvPr id="353" name="isľîḑê">
              <a:extLst>
                <a:ext uri="{FF2B5EF4-FFF2-40B4-BE49-F238E27FC236}">
                  <a16:creationId xmlns:a16="http://schemas.microsoft.com/office/drawing/2014/main" id="{6E5E5F79-2674-44C6-837E-9903BB542F12}"/>
                </a:ext>
              </a:extLst>
            </p:cNvPr>
            <p:cNvSpPr/>
            <p:nvPr userDrawn="1"/>
          </p:nvSpPr>
          <p:spPr bwMode="auto">
            <a:xfrm>
              <a:off x="1827103" y="548415"/>
              <a:ext cx="53639" cy="90742"/>
            </a:xfrm>
            <a:custGeom>
              <a:avLst/>
              <a:gdLst>
                <a:gd name="T0" fmla="*/ 31 w 70"/>
                <a:gd name="T1" fmla="*/ 0 h 158"/>
                <a:gd name="T2" fmla="*/ 70 w 70"/>
                <a:gd name="T3" fmla="*/ 0 h 158"/>
                <a:gd name="T4" fmla="*/ 39 w 70"/>
                <a:gd name="T5" fmla="*/ 158 h 158"/>
                <a:gd name="T6" fmla="*/ 0 w 70"/>
                <a:gd name="T7" fmla="*/ 158 h 158"/>
                <a:gd name="T8" fmla="*/ 31 w 70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58">
                  <a:moveTo>
                    <a:pt x="31" y="0"/>
                  </a:moveTo>
                  <a:lnTo>
                    <a:pt x="70" y="0"/>
                  </a:lnTo>
                  <a:lnTo>
                    <a:pt x="39" y="158"/>
                  </a:lnTo>
                  <a:lnTo>
                    <a:pt x="0" y="158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sz="1800"/>
            </a:p>
          </p:txBody>
        </p:sp>
      </p:grpSp>
      <p:sp>
        <p:nvSpPr>
          <p:cNvPr id="354" name="椭圆 353">
            <a:extLst>
              <a:ext uri="{FF2B5EF4-FFF2-40B4-BE49-F238E27FC236}">
                <a16:creationId xmlns:a16="http://schemas.microsoft.com/office/drawing/2014/main" id="{6FD8E487-B46D-44FA-B429-69A865215092}"/>
              </a:ext>
            </a:extLst>
          </p:cNvPr>
          <p:cNvSpPr/>
          <p:nvPr userDrawn="1"/>
        </p:nvSpPr>
        <p:spPr>
          <a:xfrm>
            <a:off x="314693" y="151816"/>
            <a:ext cx="654471" cy="654470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355" name="文本占位符 163">
            <a:extLst>
              <a:ext uri="{FF2B5EF4-FFF2-40B4-BE49-F238E27FC236}">
                <a16:creationId xmlns:a16="http://schemas.microsoft.com/office/drawing/2014/main" id="{B7BC2190-A745-4431-92FD-ECBCE4BC68F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66963" y="265806"/>
            <a:ext cx="4836888" cy="4264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lang="zh-CN" altLang="en-US" b="1" dirty="0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请输入标题或观点</a:t>
            </a:r>
          </a:p>
        </p:txBody>
      </p:sp>
    </p:spTree>
    <p:extLst>
      <p:ext uri="{BB962C8B-B14F-4D97-AF65-F5344CB8AC3E}">
        <p14:creationId xmlns:p14="http://schemas.microsoft.com/office/powerpoint/2010/main" val="67897469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14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9A9CAC4A-865E-49E3-8731-FCABCC67D6B9}"/>
              </a:ext>
            </a:extLst>
          </p:cNvPr>
          <p:cNvGrpSpPr/>
          <p:nvPr userDrawn="1"/>
        </p:nvGrpSpPr>
        <p:grpSpPr>
          <a:xfrm>
            <a:off x="2539884" y="1646684"/>
            <a:ext cx="7112235" cy="3564639"/>
            <a:chOff x="1585727" y="453077"/>
            <a:chExt cx="374706" cy="187802"/>
          </a:xfrm>
          <a:solidFill>
            <a:schemeClr val="bg1">
              <a:lumMod val="65000"/>
              <a:alpha val="4000"/>
            </a:schemeClr>
          </a:solidFill>
        </p:grpSpPr>
        <p:sp>
          <p:nvSpPr>
            <p:cNvPr id="4" name="îśliďe">
              <a:extLst>
                <a:ext uri="{FF2B5EF4-FFF2-40B4-BE49-F238E27FC236}">
                  <a16:creationId xmlns:a16="http://schemas.microsoft.com/office/drawing/2014/main" id="{6D0E3A22-DF41-49B9-BDC7-6AEAE2777297}"/>
                </a:ext>
              </a:extLst>
            </p:cNvPr>
            <p:cNvSpPr/>
            <p:nvPr userDrawn="1"/>
          </p:nvSpPr>
          <p:spPr bwMode="auto">
            <a:xfrm>
              <a:off x="1619443" y="555306"/>
              <a:ext cx="45210" cy="67195"/>
            </a:xfrm>
            <a:custGeom>
              <a:avLst/>
              <a:gdLst>
                <a:gd name="T0" fmla="*/ 27 w 59"/>
                <a:gd name="T1" fmla="*/ 0 h 117"/>
                <a:gd name="T2" fmla="*/ 59 w 59"/>
                <a:gd name="T3" fmla="*/ 0 h 117"/>
                <a:gd name="T4" fmla="*/ 33 w 59"/>
                <a:gd name="T5" fmla="*/ 117 h 117"/>
                <a:gd name="T6" fmla="*/ 0 w 59"/>
                <a:gd name="T7" fmla="*/ 117 h 117"/>
                <a:gd name="T8" fmla="*/ 27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7" y="0"/>
                  </a:moveTo>
                  <a:lnTo>
                    <a:pt x="59" y="0"/>
                  </a:lnTo>
                  <a:lnTo>
                    <a:pt x="33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sz="1800"/>
            </a:p>
          </p:txBody>
        </p:sp>
        <p:sp>
          <p:nvSpPr>
            <p:cNvPr id="5" name="íšḻíḍé">
              <a:extLst>
                <a:ext uri="{FF2B5EF4-FFF2-40B4-BE49-F238E27FC236}">
                  <a16:creationId xmlns:a16="http://schemas.microsoft.com/office/drawing/2014/main" id="{D2502648-AA34-4D64-9E31-2927043C5749}"/>
                </a:ext>
              </a:extLst>
            </p:cNvPr>
            <p:cNvSpPr/>
            <p:nvPr userDrawn="1"/>
          </p:nvSpPr>
          <p:spPr bwMode="auto">
            <a:xfrm>
              <a:off x="1653926" y="555306"/>
              <a:ext cx="48275" cy="67195"/>
            </a:xfrm>
            <a:custGeom>
              <a:avLst/>
              <a:gdLst>
                <a:gd name="T0" fmla="*/ 27 w 63"/>
                <a:gd name="T1" fmla="*/ 0 h 117"/>
                <a:gd name="T2" fmla="*/ 63 w 63"/>
                <a:gd name="T3" fmla="*/ 0 h 117"/>
                <a:gd name="T4" fmla="*/ 36 w 63"/>
                <a:gd name="T5" fmla="*/ 117 h 117"/>
                <a:gd name="T6" fmla="*/ 0 w 63"/>
                <a:gd name="T7" fmla="*/ 117 h 117"/>
                <a:gd name="T8" fmla="*/ 27 w 63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17">
                  <a:moveTo>
                    <a:pt x="27" y="0"/>
                  </a:moveTo>
                  <a:lnTo>
                    <a:pt x="63" y="0"/>
                  </a:lnTo>
                  <a:lnTo>
                    <a:pt x="36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sz="1800"/>
            </a:p>
          </p:txBody>
        </p:sp>
        <p:sp>
          <p:nvSpPr>
            <p:cNvPr id="6" name="ïṥḻïḓé">
              <a:extLst>
                <a:ext uri="{FF2B5EF4-FFF2-40B4-BE49-F238E27FC236}">
                  <a16:creationId xmlns:a16="http://schemas.microsoft.com/office/drawing/2014/main" id="{F5C42EC3-F124-46E3-802C-283810436846}"/>
                </a:ext>
              </a:extLst>
            </p:cNvPr>
            <p:cNvSpPr/>
            <p:nvPr userDrawn="1"/>
          </p:nvSpPr>
          <p:spPr bwMode="auto">
            <a:xfrm>
              <a:off x="1646263" y="596082"/>
              <a:ext cx="19157" cy="8615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sz="1800"/>
            </a:p>
          </p:txBody>
        </p:sp>
        <p:sp>
          <p:nvSpPr>
            <p:cNvPr id="7" name="î$ḷíḋè">
              <a:extLst>
                <a:ext uri="{FF2B5EF4-FFF2-40B4-BE49-F238E27FC236}">
                  <a16:creationId xmlns:a16="http://schemas.microsoft.com/office/drawing/2014/main" id="{F127877A-C948-4605-AC7A-6394FDC28741}"/>
                </a:ext>
              </a:extLst>
            </p:cNvPr>
            <p:cNvSpPr/>
            <p:nvPr userDrawn="1"/>
          </p:nvSpPr>
          <p:spPr bwMode="auto">
            <a:xfrm>
              <a:off x="1689940" y="555306"/>
              <a:ext cx="45976" cy="67195"/>
            </a:xfrm>
            <a:custGeom>
              <a:avLst/>
              <a:gdLst>
                <a:gd name="T0" fmla="*/ 25 w 60"/>
                <a:gd name="T1" fmla="*/ 0 h 117"/>
                <a:gd name="T2" fmla="*/ 60 w 60"/>
                <a:gd name="T3" fmla="*/ 0 h 117"/>
                <a:gd name="T4" fmla="*/ 34 w 60"/>
                <a:gd name="T5" fmla="*/ 117 h 117"/>
                <a:gd name="T6" fmla="*/ 0 w 60"/>
                <a:gd name="T7" fmla="*/ 117 h 117"/>
                <a:gd name="T8" fmla="*/ 25 w 60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17">
                  <a:moveTo>
                    <a:pt x="25" y="0"/>
                  </a:moveTo>
                  <a:lnTo>
                    <a:pt x="60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sz="1800"/>
            </a:p>
          </p:txBody>
        </p:sp>
        <p:sp>
          <p:nvSpPr>
            <p:cNvPr id="8" name="i$ḷiḍe">
              <a:extLst>
                <a:ext uri="{FF2B5EF4-FFF2-40B4-BE49-F238E27FC236}">
                  <a16:creationId xmlns:a16="http://schemas.microsoft.com/office/drawing/2014/main" id="{D9BDE8C1-4B90-4166-81BB-04EBE9EF4D98}"/>
                </a:ext>
              </a:extLst>
            </p:cNvPr>
            <p:cNvSpPr/>
            <p:nvPr userDrawn="1"/>
          </p:nvSpPr>
          <p:spPr bwMode="auto">
            <a:xfrm>
              <a:off x="1724422" y="555306"/>
              <a:ext cx="45210" cy="67195"/>
            </a:xfrm>
            <a:custGeom>
              <a:avLst/>
              <a:gdLst>
                <a:gd name="T0" fmla="*/ 25 w 59"/>
                <a:gd name="T1" fmla="*/ 0 h 117"/>
                <a:gd name="T2" fmla="*/ 59 w 59"/>
                <a:gd name="T3" fmla="*/ 0 h 117"/>
                <a:gd name="T4" fmla="*/ 34 w 59"/>
                <a:gd name="T5" fmla="*/ 117 h 117"/>
                <a:gd name="T6" fmla="*/ 0 w 59"/>
                <a:gd name="T7" fmla="*/ 117 h 117"/>
                <a:gd name="T8" fmla="*/ 25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5" y="0"/>
                  </a:moveTo>
                  <a:lnTo>
                    <a:pt x="59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sz="1800"/>
            </a:p>
          </p:txBody>
        </p:sp>
        <p:sp>
          <p:nvSpPr>
            <p:cNvPr id="9" name="ïṡļïdè">
              <a:extLst>
                <a:ext uri="{FF2B5EF4-FFF2-40B4-BE49-F238E27FC236}">
                  <a16:creationId xmlns:a16="http://schemas.microsoft.com/office/drawing/2014/main" id="{CA8027DB-98A9-4909-8032-7BCDF8D904A3}"/>
                </a:ext>
              </a:extLst>
            </p:cNvPr>
            <p:cNvSpPr/>
            <p:nvPr userDrawn="1"/>
          </p:nvSpPr>
          <p:spPr bwMode="auto">
            <a:xfrm>
              <a:off x="1713695" y="613312"/>
              <a:ext cx="19157" cy="9189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sz="1800"/>
            </a:p>
          </p:txBody>
        </p:sp>
        <p:sp>
          <p:nvSpPr>
            <p:cNvPr id="10" name="íŝḻíḓê">
              <a:extLst>
                <a:ext uri="{FF2B5EF4-FFF2-40B4-BE49-F238E27FC236}">
                  <a16:creationId xmlns:a16="http://schemas.microsoft.com/office/drawing/2014/main" id="{F6839995-F008-484C-8BC3-91C01EFF9F56}"/>
                </a:ext>
              </a:extLst>
            </p:cNvPr>
            <p:cNvSpPr/>
            <p:nvPr userDrawn="1"/>
          </p:nvSpPr>
          <p:spPr bwMode="auto">
            <a:xfrm>
              <a:off x="1585727" y="453077"/>
              <a:ext cx="374706" cy="187802"/>
            </a:xfrm>
            <a:custGeom>
              <a:avLst/>
              <a:gdLst>
                <a:gd name="T0" fmla="*/ 0 w 989"/>
                <a:gd name="T1" fmla="*/ 662 h 662"/>
                <a:gd name="T2" fmla="*/ 572 w 989"/>
                <a:gd name="T3" fmla="*/ 662 h 662"/>
                <a:gd name="T4" fmla="*/ 643 w 989"/>
                <a:gd name="T5" fmla="*/ 503 h 662"/>
                <a:gd name="T6" fmla="*/ 545 w 989"/>
                <a:gd name="T7" fmla="*/ 374 h 662"/>
                <a:gd name="T8" fmla="*/ 343 w 989"/>
                <a:gd name="T9" fmla="*/ 134 h 662"/>
                <a:gd name="T10" fmla="*/ 821 w 989"/>
                <a:gd name="T11" fmla="*/ 251 h 662"/>
                <a:gd name="T12" fmla="*/ 800 w 989"/>
                <a:gd name="T13" fmla="*/ 283 h 662"/>
                <a:gd name="T14" fmla="*/ 620 w 989"/>
                <a:gd name="T15" fmla="*/ 357 h 662"/>
                <a:gd name="T16" fmla="*/ 871 w 989"/>
                <a:gd name="T17" fmla="*/ 297 h 662"/>
                <a:gd name="T18" fmla="*/ 751 w 989"/>
                <a:gd name="T19" fmla="*/ 55 h 662"/>
                <a:gd name="T20" fmla="*/ 341 w 989"/>
                <a:gd name="T21" fmla="*/ 118 h 662"/>
                <a:gd name="T22" fmla="*/ 322 w 989"/>
                <a:gd name="T23" fmla="*/ 249 h 662"/>
                <a:gd name="T24" fmla="*/ 545 w 989"/>
                <a:gd name="T25" fmla="*/ 406 h 662"/>
                <a:gd name="T26" fmla="*/ 349 w 989"/>
                <a:gd name="T27" fmla="*/ 622 h 662"/>
                <a:gd name="T28" fmla="*/ 93 w 989"/>
                <a:gd name="T29" fmla="*/ 621 h 662"/>
                <a:gd name="T30" fmla="*/ 0 w 989"/>
                <a:gd name="T31" fmla="*/ 662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9" h="662">
                  <a:moveTo>
                    <a:pt x="0" y="662"/>
                  </a:moveTo>
                  <a:cubicBezTo>
                    <a:pt x="572" y="662"/>
                    <a:pt x="572" y="662"/>
                    <a:pt x="572" y="662"/>
                  </a:cubicBezTo>
                  <a:cubicBezTo>
                    <a:pt x="580" y="662"/>
                    <a:pt x="643" y="581"/>
                    <a:pt x="643" y="503"/>
                  </a:cubicBezTo>
                  <a:cubicBezTo>
                    <a:pt x="643" y="456"/>
                    <a:pt x="585" y="416"/>
                    <a:pt x="545" y="374"/>
                  </a:cubicBezTo>
                  <a:cubicBezTo>
                    <a:pt x="470" y="245"/>
                    <a:pt x="301" y="204"/>
                    <a:pt x="343" y="134"/>
                  </a:cubicBezTo>
                  <a:cubicBezTo>
                    <a:pt x="369" y="66"/>
                    <a:pt x="740" y="197"/>
                    <a:pt x="821" y="251"/>
                  </a:cubicBezTo>
                  <a:cubicBezTo>
                    <a:pt x="870" y="284"/>
                    <a:pt x="858" y="291"/>
                    <a:pt x="800" y="283"/>
                  </a:cubicBezTo>
                  <a:cubicBezTo>
                    <a:pt x="706" y="284"/>
                    <a:pt x="656" y="271"/>
                    <a:pt x="620" y="357"/>
                  </a:cubicBezTo>
                  <a:cubicBezTo>
                    <a:pt x="776" y="351"/>
                    <a:pt x="840" y="364"/>
                    <a:pt x="871" y="297"/>
                  </a:cubicBezTo>
                  <a:cubicBezTo>
                    <a:pt x="989" y="132"/>
                    <a:pt x="901" y="86"/>
                    <a:pt x="751" y="55"/>
                  </a:cubicBezTo>
                  <a:cubicBezTo>
                    <a:pt x="480" y="0"/>
                    <a:pt x="375" y="65"/>
                    <a:pt x="341" y="118"/>
                  </a:cubicBezTo>
                  <a:cubicBezTo>
                    <a:pt x="245" y="121"/>
                    <a:pt x="212" y="179"/>
                    <a:pt x="322" y="249"/>
                  </a:cubicBezTo>
                  <a:cubicBezTo>
                    <a:pt x="441" y="324"/>
                    <a:pt x="539" y="351"/>
                    <a:pt x="545" y="406"/>
                  </a:cubicBezTo>
                  <a:cubicBezTo>
                    <a:pt x="555" y="526"/>
                    <a:pt x="481" y="610"/>
                    <a:pt x="349" y="622"/>
                  </a:cubicBezTo>
                  <a:cubicBezTo>
                    <a:pt x="264" y="630"/>
                    <a:pt x="178" y="630"/>
                    <a:pt x="93" y="621"/>
                  </a:cubicBezTo>
                  <a:cubicBezTo>
                    <a:pt x="53" y="617"/>
                    <a:pt x="31" y="649"/>
                    <a:pt x="0" y="6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sz="1800"/>
            </a:p>
          </p:txBody>
        </p:sp>
        <p:sp>
          <p:nvSpPr>
            <p:cNvPr id="11" name="isľîḑê">
              <a:extLst>
                <a:ext uri="{FF2B5EF4-FFF2-40B4-BE49-F238E27FC236}">
                  <a16:creationId xmlns:a16="http://schemas.microsoft.com/office/drawing/2014/main" id="{B00D56CC-10C2-40DF-8498-36360BA87293}"/>
                </a:ext>
              </a:extLst>
            </p:cNvPr>
            <p:cNvSpPr/>
            <p:nvPr userDrawn="1"/>
          </p:nvSpPr>
          <p:spPr bwMode="auto">
            <a:xfrm>
              <a:off x="1827103" y="548415"/>
              <a:ext cx="53639" cy="90742"/>
            </a:xfrm>
            <a:custGeom>
              <a:avLst/>
              <a:gdLst>
                <a:gd name="T0" fmla="*/ 31 w 70"/>
                <a:gd name="T1" fmla="*/ 0 h 158"/>
                <a:gd name="T2" fmla="*/ 70 w 70"/>
                <a:gd name="T3" fmla="*/ 0 h 158"/>
                <a:gd name="T4" fmla="*/ 39 w 70"/>
                <a:gd name="T5" fmla="*/ 158 h 158"/>
                <a:gd name="T6" fmla="*/ 0 w 70"/>
                <a:gd name="T7" fmla="*/ 158 h 158"/>
                <a:gd name="T8" fmla="*/ 31 w 70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58">
                  <a:moveTo>
                    <a:pt x="31" y="0"/>
                  </a:moveTo>
                  <a:lnTo>
                    <a:pt x="70" y="0"/>
                  </a:lnTo>
                  <a:lnTo>
                    <a:pt x="39" y="158"/>
                  </a:lnTo>
                  <a:lnTo>
                    <a:pt x="0" y="158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sz="1800"/>
            </a:p>
          </p:txBody>
        </p:sp>
      </p:grpSp>
      <p:pic>
        <p:nvPicPr>
          <p:cNvPr id="12" name="图片 11">
            <a:extLst>
              <a:ext uri="{FF2B5EF4-FFF2-40B4-BE49-F238E27FC236}">
                <a16:creationId xmlns:a16="http://schemas.microsoft.com/office/drawing/2014/main" id="{124D1203-8E71-42D8-ADE3-A64DC13C115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F1EB2C21-849F-4F0B-803B-7AC4ABD5DBD1}"/>
              </a:ext>
            </a:extLst>
          </p:cNvPr>
          <p:cNvSpPr txBox="1"/>
          <p:nvPr userDrawn="1"/>
        </p:nvSpPr>
        <p:spPr>
          <a:xfrm>
            <a:off x="573314" y="6385248"/>
            <a:ext cx="2339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明德 厚学 求是 创新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C45E2F30-5949-4ED4-A109-B6B1D781F0F1}"/>
              </a:ext>
            </a:extLst>
          </p:cNvPr>
          <p:cNvSpPr txBox="1"/>
          <p:nvPr userDrawn="1"/>
        </p:nvSpPr>
        <p:spPr>
          <a:xfrm>
            <a:off x="11121347" y="6385248"/>
            <a:ext cx="7668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371F003E-2A31-4AE7-95E9-4CFFCB477B9C}" type="slidenum">
              <a:rPr lang="zh-CN" altLang="en-US" sz="14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‹#›</a:t>
            </a:fld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2540EFFF-5E1E-49DF-B137-28242E9D16B1}"/>
              </a:ext>
            </a:extLst>
          </p:cNvPr>
          <p:cNvCxnSpPr>
            <a:cxnSpLocks/>
          </p:cNvCxnSpPr>
          <p:nvPr userDrawn="1"/>
        </p:nvCxnSpPr>
        <p:spPr>
          <a:xfrm>
            <a:off x="660402" y="6293875"/>
            <a:ext cx="10858500" cy="0"/>
          </a:xfrm>
          <a:prstGeom prst="line">
            <a:avLst/>
          </a:prstGeom>
          <a:ln w="22225" cap="rnd">
            <a:solidFill>
              <a:schemeClr val="accent1"/>
            </a:solidFill>
            <a:round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C442CE9E-876D-4052-97ED-AB8CC183D2D4}"/>
              </a:ext>
            </a:extLst>
          </p:cNvPr>
          <p:cNvGrpSpPr/>
          <p:nvPr userDrawn="1"/>
        </p:nvGrpSpPr>
        <p:grpSpPr>
          <a:xfrm>
            <a:off x="10672871" y="250062"/>
            <a:ext cx="913767" cy="457978"/>
            <a:chOff x="1585727" y="453077"/>
            <a:chExt cx="374706" cy="187802"/>
          </a:xfrm>
          <a:solidFill>
            <a:schemeClr val="accent1"/>
          </a:solidFill>
        </p:grpSpPr>
        <p:sp>
          <p:nvSpPr>
            <p:cNvPr id="18" name="îśliďe">
              <a:extLst>
                <a:ext uri="{FF2B5EF4-FFF2-40B4-BE49-F238E27FC236}">
                  <a16:creationId xmlns:a16="http://schemas.microsoft.com/office/drawing/2014/main" id="{228D3189-D8DA-4DC5-8731-93349BE92B5B}"/>
                </a:ext>
              </a:extLst>
            </p:cNvPr>
            <p:cNvSpPr/>
            <p:nvPr userDrawn="1"/>
          </p:nvSpPr>
          <p:spPr bwMode="auto">
            <a:xfrm>
              <a:off x="1619443" y="555306"/>
              <a:ext cx="45210" cy="67195"/>
            </a:xfrm>
            <a:custGeom>
              <a:avLst/>
              <a:gdLst>
                <a:gd name="T0" fmla="*/ 27 w 59"/>
                <a:gd name="T1" fmla="*/ 0 h 117"/>
                <a:gd name="T2" fmla="*/ 59 w 59"/>
                <a:gd name="T3" fmla="*/ 0 h 117"/>
                <a:gd name="T4" fmla="*/ 33 w 59"/>
                <a:gd name="T5" fmla="*/ 117 h 117"/>
                <a:gd name="T6" fmla="*/ 0 w 59"/>
                <a:gd name="T7" fmla="*/ 117 h 117"/>
                <a:gd name="T8" fmla="*/ 27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7" y="0"/>
                  </a:moveTo>
                  <a:lnTo>
                    <a:pt x="59" y="0"/>
                  </a:lnTo>
                  <a:lnTo>
                    <a:pt x="33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sz="1800"/>
            </a:p>
          </p:txBody>
        </p:sp>
        <p:sp>
          <p:nvSpPr>
            <p:cNvPr id="19" name="íšḻíḍé">
              <a:extLst>
                <a:ext uri="{FF2B5EF4-FFF2-40B4-BE49-F238E27FC236}">
                  <a16:creationId xmlns:a16="http://schemas.microsoft.com/office/drawing/2014/main" id="{3725DDB3-E5B7-4A23-A1D5-30D8D6ADB402}"/>
                </a:ext>
              </a:extLst>
            </p:cNvPr>
            <p:cNvSpPr/>
            <p:nvPr userDrawn="1"/>
          </p:nvSpPr>
          <p:spPr bwMode="auto">
            <a:xfrm>
              <a:off x="1653926" y="555306"/>
              <a:ext cx="48275" cy="67195"/>
            </a:xfrm>
            <a:custGeom>
              <a:avLst/>
              <a:gdLst>
                <a:gd name="T0" fmla="*/ 27 w 63"/>
                <a:gd name="T1" fmla="*/ 0 h 117"/>
                <a:gd name="T2" fmla="*/ 63 w 63"/>
                <a:gd name="T3" fmla="*/ 0 h 117"/>
                <a:gd name="T4" fmla="*/ 36 w 63"/>
                <a:gd name="T5" fmla="*/ 117 h 117"/>
                <a:gd name="T6" fmla="*/ 0 w 63"/>
                <a:gd name="T7" fmla="*/ 117 h 117"/>
                <a:gd name="T8" fmla="*/ 27 w 63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17">
                  <a:moveTo>
                    <a:pt x="27" y="0"/>
                  </a:moveTo>
                  <a:lnTo>
                    <a:pt x="63" y="0"/>
                  </a:lnTo>
                  <a:lnTo>
                    <a:pt x="36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sz="1800"/>
            </a:p>
          </p:txBody>
        </p:sp>
        <p:sp>
          <p:nvSpPr>
            <p:cNvPr id="20" name="ïṥḻïḓé">
              <a:extLst>
                <a:ext uri="{FF2B5EF4-FFF2-40B4-BE49-F238E27FC236}">
                  <a16:creationId xmlns:a16="http://schemas.microsoft.com/office/drawing/2014/main" id="{33785B02-E6CA-41E7-8B7F-EA502F9E91C7}"/>
                </a:ext>
              </a:extLst>
            </p:cNvPr>
            <p:cNvSpPr/>
            <p:nvPr userDrawn="1"/>
          </p:nvSpPr>
          <p:spPr bwMode="auto">
            <a:xfrm>
              <a:off x="1646263" y="596082"/>
              <a:ext cx="19157" cy="8615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sz="1800"/>
            </a:p>
          </p:txBody>
        </p:sp>
        <p:sp>
          <p:nvSpPr>
            <p:cNvPr id="21" name="î$ḷíḋè">
              <a:extLst>
                <a:ext uri="{FF2B5EF4-FFF2-40B4-BE49-F238E27FC236}">
                  <a16:creationId xmlns:a16="http://schemas.microsoft.com/office/drawing/2014/main" id="{57EBE7AC-411D-402D-9A9A-55B2BFC58C74}"/>
                </a:ext>
              </a:extLst>
            </p:cNvPr>
            <p:cNvSpPr/>
            <p:nvPr userDrawn="1"/>
          </p:nvSpPr>
          <p:spPr bwMode="auto">
            <a:xfrm>
              <a:off x="1689940" y="555306"/>
              <a:ext cx="45976" cy="67195"/>
            </a:xfrm>
            <a:custGeom>
              <a:avLst/>
              <a:gdLst>
                <a:gd name="T0" fmla="*/ 25 w 60"/>
                <a:gd name="T1" fmla="*/ 0 h 117"/>
                <a:gd name="T2" fmla="*/ 60 w 60"/>
                <a:gd name="T3" fmla="*/ 0 h 117"/>
                <a:gd name="T4" fmla="*/ 34 w 60"/>
                <a:gd name="T5" fmla="*/ 117 h 117"/>
                <a:gd name="T6" fmla="*/ 0 w 60"/>
                <a:gd name="T7" fmla="*/ 117 h 117"/>
                <a:gd name="T8" fmla="*/ 25 w 60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17">
                  <a:moveTo>
                    <a:pt x="25" y="0"/>
                  </a:moveTo>
                  <a:lnTo>
                    <a:pt x="60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sz="1800"/>
            </a:p>
          </p:txBody>
        </p:sp>
        <p:sp>
          <p:nvSpPr>
            <p:cNvPr id="22" name="i$ḷiḍe">
              <a:extLst>
                <a:ext uri="{FF2B5EF4-FFF2-40B4-BE49-F238E27FC236}">
                  <a16:creationId xmlns:a16="http://schemas.microsoft.com/office/drawing/2014/main" id="{AF26F0D0-0E60-41C6-8192-45CE0DE76B1F}"/>
                </a:ext>
              </a:extLst>
            </p:cNvPr>
            <p:cNvSpPr/>
            <p:nvPr userDrawn="1"/>
          </p:nvSpPr>
          <p:spPr bwMode="auto">
            <a:xfrm>
              <a:off x="1724422" y="555306"/>
              <a:ext cx="45210" cy="67195"/>
            </a:xfrm>
            <a:custGeom>
              <a:avLst/>
              <a:gdLst>
                <a:gd name="T0" fmla="*/ 25 w 59"/>
                <a:gd name="T1" fmla="*/ 0 h 117"/>
                <a:gd name="T2" fmla="*/ 59 w 59"/>
                <a:gd name="T3" fmla="*/ 0 h 117"/>
                <a:gd name="T4" fmla="*/ 34 w 59"/>
                <a:gd name="T5" fmla="*/ 117 h 117"/>
                <a:gd name="T6" fmla="*/ 0 w 59"/>
                <a:gd name="T7" fmla="*/ 117 h 117"/>
                <a:gd name="T8" fmla="*/ 25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5" y="0"/>
                  </a:moveTo>
                  <a:lnTo>
                    <a:pt x="59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sz="1800"/>
            </a:p>
          </p:txBody>
        </p:sp>
        <p:sp>
          <p:nvSpPr>
            <p:cNvPr id="23" name="ïṡļïdè">
              <a:extLst>
                <a:ext uri="{FF2B5EF4-FFF2-40B4-BE49-F238E27FC236}">
                  <a16:creationId xmlns:a16="http://schemas.microsoft.com/office/drawing/2014/main" id="{ED54000E-F8F8-4E48-88FE-D68E9701DFBA}"/>
                </a:ext>
              </a:extLst>
            </p:cNvPr>
            <p:cNvSpPr/>
            <p:nvPr userDrawn="1"/>
          </p:nvSpPr>
          <p:spPr bwMode="auto">
            <a:xfrm>
              <a:off x="1713695" y="613312"/>
              <a:ext cx="19157" cy="9189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sz="1800"/>
            </a:p>
          </p:txBody>
        </p:sp>
        <p:sp>
          <p:nvSpPr>
            <p:cNvPr id="24" name="íŝḻíḓê">
              <a:extLst>
                <a:ext uri="{FF2B5EF4-FFF2-40B4-BE49-F238E27FC236}">
                  <a16:creationId xmlns:a16="http://schemas.microsoft.com/office/drawing/2014/main" id="{3519DFED-4A2B-42AD-AB2C-01E9C8A44A9B}"/>
                </a:ext>
              </a:extLst>
            </p:cNvPr>
            <p:cNvSpPr/>
            <p:nvPr userDrawn="1"/>
          </p:nvSpPr>
          <p:spPr bwMode="auto">
            <a:xfrm>
              <a:off x="1585727" y="453077"/>
              <a:ext cx="374706" cy="187802"/>
            </a:xfrm>
            <a:custGeom>
              <a:avLst/>
              <a:gdLst>
                <a:gd name="T0" fmla="*/ 0 w 989"/>
                <a:gd name="T1" fmla="*/ 662 h 662"/>
                <a:gd name="T2" fmla="*/ 572 w 989"/>
                <a:gd name="T3" fmla="*/ 662 h 662"/>
                <a:gd name="T4" fmla="*/ 643 w 989"/>
                <a:gd name="T5" fmla="*/ 503 h 662"/>
                <a:gd name="T6" fmla="*/ 545 w 989"/>
                <a:gd name="T7" fmla="*/ 374 h 662"/>
                <a:gd name="T8" fmla="*/ 343 w 989"/>
                <a:gd name="T9" fmla="*/ 134 h 662"/>
                <a:gd name="T10" fmla="*/ 821 w 989"/>
                <a:gd name="T11" fmla="*/ 251 h 662"/>
                <a:gd name="T12" fmla="*/ 800 w 989"/>
                <a:gd name="T13" fmla="*/ 283 h 662"/>
                <a:gd name="T14" fmla="*/ 620 w 989"/>
                <a:gd name="T15" fmla="*/ 357 h 662"/>
                <a:gd name="T16" fmla="*/ 871 w 989"/>
                <a:gd name="T17" fmla="*/ 297 h 662"/>
                <a:gd name="T18" fmla="*/ 751 w 989"/>
                <a:gd name="T19" fmla="*/ 55 h 662"/>
                <a:gd name="T20" fmla="*/ 341 w 989"/>
                <a:gd name="T21" fmla="*/ 118 h 662"/>
                <a:gd name="T22" fmla="*/ 322 w 989"/>
                <a:gd name="T23" fmla="*/ 249 h 662"/>
                <a:gd name="T24" fmla="*/ 545 w 989"/>
                <a:gd name="T25" fmla="*/ 406 h 662"/>
                <a:gd name="T26" fmla="*/ 349 w 989"/>
                <a:gd name="T27" fmla="*/ 622 h 662"/>
                <a:gd name="T28" fmla="*/ 93 w 989"/>
                <a:gd name="T29" fmla="*/ 621 h 662"/>
                <a:gd name="T30" fmla="*/ 0 w 989"/>
                <a:gd name="T31" fmla="*/ 662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9" h="662">
                  <a:moveTo>
                    <a:pt x="0" y="662"/>
                  </a:moveTo>
                  <a:cubicBezTo>
                    <a:pt x="572" y="662"/>
                    <a:pt x="572" y="662"/>
                    <a:pt x="572" y="662"/>
                  </a:cubicBezTo>
                  <a:cubicBezTo>
                    <a:pt x="580" y="662"/>
                    <a:pt x="643" y="581"/>
                    <a:pt x="643" y="503"/>
                  </a:cubicBezTo>
                  <a:cubicBezTo>
                    <a:pt x="643" y="456"/>
                    <a:pt x="585" y="416"/>
                    <a:pt x="545" y="374"/>
                  </a:cubicBezTo>
                  <a:cubicBezTo>
                    <a:pt x="470" y="245"/>
                    <a:pt x="301" y="204"/>
                    <a:pt x="343" y="134"/>
                  </a:cubicBezTo>
                  <a:cubicBezTo>
                    <a:pt x="369" y="66"/>
                    <a:pt x="740" y="197"/>
                    <a:pt x="821" y="251"/>
                  </a:cubicBezTo>
                  <a:cubicBezTo>
                    <a:pt x="870" y="284"/>
                    <a:pt x="858" y="291"/>
                    <a:pt x="800" y="283"/>
                  </a:cubicBezTo>
                  <a:cubicBezTo>
                    <a:pt x="706" y="284"/>
                    <a:pt x="656" y="271"/>
                    <a:pt x="620" y="357"/>
                  </a:cubicBezTo>
                  <a:cubicBezTo>
                    <a:pt x="776" y="351"/>
                    <a:pt x="840" y="364"/>
                    <a:pt x="871" y="297"/>
                  </a:cubicBezTo>
                  <a:cubicBezTo>
                    <a:pt x="989" y="132"/>
                    <a:pt x="901" y="86"/>
                    <a:pt x="751" y="55"/>
                  </a:cubicBezTo>
                  <a:cubicBezTo>
                    <a:pt x="480" y="0"/>
                    <a:pt x="375" y="65"/>
                    <a:pt x="341" y="118"/>
                  </a:cubicBezTo>
                  <a:cubicBezTo>
                    <a:pt x="245" y="121"/>
                    <a:pt x="212" y="179"/>
                    <a:pt x="322" y="249"/>
                  </a:cubicBezTo>
                  <a:cubicBezTo>
                    <a:pt x="441" y="324"/>
                    <a:pt x="539" y="351"/>
                    <a:pt x="545" y="406"/>
                  </a:cubicBezTo>
                  <a:cubicBezTo>
                    <a:pt x="555" y="526"/>
                    <a:pt x="481" y="610"/>
                    <a:pt x="349" y="622"/>
                  </a:cubicBezTo>
                  <a:cubicBezTo>
                    <a:pt x="264" y="630"/>
                    <a:pt x="178" y="630"/>
                    <a:pt x="93" y="621"/>
                  </a:cubicBezTo>
                  <a:cubicBezTo>
                    <a:pt x="53" y="617"/>
                    <a:pt x="31" y="649"/>
                    <a:pt x="0" y="6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sz="1800"/>
            </a:p>
          </p:txBody>
        </p:sp>
        <p:sp>
          <p:nvSpPr>
            <p:cNvPr id="25" name="isľîḑê">
              <a:extLst>
                <a:ext uri="{FF2B5EF4-FFF2-40B4-BE49-F238E27FC236}">
                  <a16:creationId xmlns:a16="http://schemas.microsoft.com/office/drawing/2014/main" id="{E527C414-F980-4E3F-AC95-B9D4B48DFACF}"/>
                </a:ext>
              </a:extLst>
            </p:cNvPr>
            <p:cNvSpPr/>
            <p:nvPr userDrawn="1"/>
          </p:nvSpPr>
          <p:spPr bwMode="auto">
            <a:xfrm>
              <a:off x="1827103" y="548415"/>
              <a:ext cx="53639" cy="90742"/>
            </a:xfrm>
            <a:custGeom>
              <a:avLst/>
              <a:gdLst>
                <a:gd name="T0" fmla="*/ 31 w 70"/>
                <a:gd name="T1" fmla="*/ 0 h 158"/>
                <a:gd name="T2" fmla="*/ 70 w 70"/>
                <a:gd name="T3" fmla="*/ 0 h 158"/>
                <a:gd name="T4" fmla="*/ 39 w 70"/>
                <a:gd name="T5" fmla="*/ 158 h 158"/>
                <a:gd name="T6" fmla="*/ 0 w 70"/>
                <a:gd name="T7" fmla="*/ 158 h 158"/>
                <a:gd name="T8" fmla="*/ 31 w 70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58">
                  <a:moveTo>
                    <a:pt x="31" y="0"/>
                  </a:moveTo>
                  <a:lnTo>
                    <a:pt x="70" y="0"/>
                  </a:lnTo>
                  <a:lnTo>
                    <a:pt x="39" y="158"/>
                  </a:lnTo>
                  <a:lnTo>
                    <a:pt x="0" y="158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sz="1800"/>
            </a:p>
          </p:txBody>
        </p:sp>
      </p:grpSp>
      <p:sp>
        <p:nvSpPr>
          <p:cNvPr id="26" name="椭圆 25">
            <a:extLst>
              <a:ext uri="{FF2B5EF4-FFF2-40B4-BE49-F238E27FC236}">
                <a16:creationId xmlns:a16="http://schemas.microsoft.com/office/drawing/2014/main" id="{C54E03BE-357F-42C6-9923-09956954CF8B}"/>
              </a:ext>
            </a:extLst>
          </p:cNvPr>
          <p:cNvSpPr/>
          <p:nvPr userDrawn="1"/>
        </p:nvSpPr>
        <p:spPr>
          <a:xfrm>
            <a:off x="314693" y="151816"/>
            <a:ext cx="654471" cy="654470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27" name="文本占位符 163">
            <a:extLst>
              <a:ext uri="{FF2B5EF4-FFF2-40B4-BE49-F238E27FC236}">
                <a16:creationId xmlns:a16="http://schemas.microsoft.com/office/drawing/2014/main" id="{E09EA8D3-74EF-4CFC-9A60-38BF481F74E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66963" y="265806"/>
            <a:ext cx="4836888" cy="4264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lang="zh-CN" altLang="en-US" b="1" dirty="0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请输入标题或观点</a:t>
            </a:r>
          </a:p>
        </p:txBody>
      </p: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1CFA14D2-01F1-4DF0-B2A6-BFF2575C48A2}"/>
              </a:ext>
            </a:extLst>
          </p:cNvPr>
          <p:cNvGrpSpPr/>
          <p:nvPr userDrawn="1"/>
        </p:nvGrpSpPr>
        <p:grpSpPr>
          <a:xfrm>
            <a:off x="2539884" y="1646684"/>
            <a:ext cx="7112235" cy="3564639"/>
            <a:chOff x="1585727" y="453077"/>
            <a:chExt cx="374706" cy="187802"/>
          </a:xfrm>
          <a:solidFill>
            <a:schemeClr val="bg1">
              <a:lumMod val="65000"/>
              <a:alpha val="4000"/>
            </a:schemeClr>
          </a:solidFill>
        </p:grpSpPr>
        <p:sp>
          <p:nvSpPr>
            <p:cNvPr id="29" name="îśliďe">
              <a:extLst>
                <a:ext uri="{FF2B5EF4-FFF2-40B4-BE49-F238E27FC236}">
                  <a16:creationId xmlns:a16="http://schemas.microsoft.com/office/drawing/2014/main" id="{614E7815-EC78-4907-8A87-DCDE0DC90BF4}"/>
                </a:ext>
              </a:extLst>
            </p:cNvPr>
            <p:cNvSpPr/>
            <p:nvPr userDrawn="1"/>
          </p:nvSpPr>
          <p:spPr bwMode="auto">
            <a:xfrm>
              <a:off x="1619443" y="555306"/>
              <a:ext cx="45210" cy="67195"/>
            </a:xfrm>
            <a:custGeom>
              <a:avLst/>
              <a:gdLst>
                <a:gd name="T0" fmla="*/ 27 w 59"/>
                <a:gd name="T1" fmla="*/ 0 h 117"/>
                <a:gd name="T2" fmla="*/ 59 w 59"/>
                <a:gd name="T3" fmla="*/ 0 h 117"/>
                <a:gd name="T4" fmla="*/ 33 w 59"/>
                <a:gd name="T5" fmla="*/ 117 h 117"/>
                <a:gd name="T6" fmla="*/ 0 w 59"/>
                <a:gd name="T7" fmla="*/ 117 h 117"/>
                <a:gd name="T8" fmla="*/ 27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7" y="0"/>
                  </a:moveTo>
                  <a:lnTo>
                    <a:pt x="59" y="0"/>
                  </a:lnTo>
                  <a:lnTo>
                    <a:pt x="33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sz="1800"/>
            </a:p>
          </p:txBody>
        </p:sp>
        <p:sp>
          <p:nvSpPr>
            <p:cNvPr id="30" name="íšḻíḍé">
              <a:extLst>
                <a:ext uri="{FF2B5EF4-FFF2-40B4-BE49-F238E27FC236}">
                  <a16:creationId xmlns:a16="http://schemas.microsoft.com/office/drawing/2014/main" id="{BD0E37F9-4D3D-4967-9E1C-C1D0C121C38F}"/>
                </a:ext>
              </a:extLst>
            </p:cNvPr>
            <p:cNvSpPr/>
            <p:nvPr userDrawn="1"/>
          </p:nvSpPr>
          <p:spPr bwMode="auto">
            <a:xfrm>
              <a:off x="1653926" y="555306"/>
              <a:ext cx="48275" cy="67195"/>
            </a:xfrm>
            <a:custGeom>
              <a:avLst/>
              <a:gdLst>
                <a:gd name="T0" fmla="*/ 27 w 63"/>
                <a:gd name="T1" fmla="*/ 0 h 117"/>
                <a:gd name="T2" fmla="*/ 63 w 63"/>
                <a:gd name="T3" fmla="*/ 0 h 117"/>
                <a:gd name="T4" fmla="*/ 36 w 63"/>
                <a:gd name="T5" fmla="*/ 117 h 117"/>
                <a:gd name="T6" fmla="*/ 0 w 63"/>
                <a:gd name="T7" fmla="*/ 117 h 117"/>
                <a:gd name="T8" fmla="*/ 27 w 63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17">
                  <a:moveTo>
                    <a:pt x="27" y="0"/>
                  </a:moveTo>
                  <a:lnTo>
                    <a:pt x="63" y="0"/>
                  </a:lnTo>
                  <a:lnTo>
                    <a:pt x="36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sz="1800"/>
            </a:p>
          </p:txBody>
        </p:sp>
        <p:sp>
          <p:nvSpPr>
            <p:cNvPr id="31" name="ïṥḻïḓé">
              <a:extLst>
                <a:ext uri="{FF2B5EF4-FFF2-40B4-BE49-F238E27FC236}">
                  <a16:creationId xmlns:a16="http://schemas.microsoft.com/office/drawing/2014/main" id="{9CAD6A8C-6119-4636-AB27-F8E58BA2C58A}"/>
                </a:ext>
              </a:extLst>
            </p:cNvPr>
            <p:cNvSpPr/>
            <p:nvPr userDrawn="1"/>
          </p:nvSpPr>
          <p:spPr bwMode="auto">
            <a:xfrm>
              <a:off x="1646263" y="596082"/>
              <a:ext cx="19157" cy="8615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sz="1800"/>
            </a:p>
          </p:txBody>
        </p:sp>
        <p:sp>
          <p:nvSpPr>
            <p:cNvPr id="32" name="î$ḷíḋè">
              <a:extLst>
                <a:ext uri="{FF2B5EF4-FFF2-40B4-BE49-F238E27FC236}">
                  <a16:creationId xmlns:a16="http://schemas.microsoft.com/office/drawing/2014/main" id="{5507A9F1-086B-4E13-9F9B-F56CB078D80E}"/>
                </a:ext>
              </a:extLst>
            </p:cNvPr>
            <p:cNvSpPr/>
            <p:nvPr userDrawn="1"/>
          </p:nvSpPr>
          <p:spPr bwMode="auto">
            <a:xfrm>
              <a:off x="1689940" y="555306"/>
              <a:ext cx="45976" cy="67195"/>
            </a:xfrm>
            <a:custGeom>
              <a:avLst/>
              <a:gdLst>
                <a:gd name="T0" fmla="*/ 25 w 60"/>
                <a:gd name="T1" fmla="*/ 0 h 117"/>
                <a:gd name="T2" fmla="*/ 60 w 60"/>
                <a:gd name="T3" fmla="*/ 0 h 117"/>
                <a:gd name="T4" fmla="*/ 34 w 60"/>
                <a:gd name="T5" fmla="*/ 117 h 117"/>
                <a:gd name="T6" fmla="*/ 0 w 60"/>
                <a:gd name="T7" fmla="*/ 117 h 117"/>
                <a:gd name="T8" fmla="*/ 25 w 60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17">
                  <a:moveTo>
                    <a:pt x="25" y="0"/>
                  </a:moveTo>
                  <a:lnTo>
                    <a:pt x="60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sz="1800"/>
            </a:p>
          </p:txBody>
        </p:sp>
        <p:sp>
          <p:nvSpPr>
            <p:cNvPr id="33" name="i$ḷiḍe">
              <a:extLst>
                <a:ext uri="{FF2B5EF4-FFF2-40B4-BE49-F238E27FC236}">
                  <a16:creationId xmlns:a16="http://schemas.microsoft.com/office/drawing/2014/main" id="{D4AB0866-5F48-44D5-A280-22C21F085AAA}"/>
                </a:ext>
              </a:extLst>
            </p:cNvPr>
            <p:cNvSpPr/>
            <p:nvPr userDrawn="1"/>
          </p:nvSpPr>
          <p:spPr bwMode="auto">
            <a:xfrm>
              <a:off x="1724422" y="555306"/>
              <a:ext cx="45210" cy="67195"/>
            </a:xfrm>
            <a:custGeom>
              <a:avLst/>
              <a:gdLst>
                <a:gd name="T0" fmla="*/ 25 w 59"/>
                <a:gd name="T1" fmla="*/ 0 h 117"/>
                <a:gd name="T2" fmla="*/ 59 w 59"/>
                <a:gd name="T3" fmla="*/ 0 h 117"/>
                <a:gd name="T4" fmla="*/ 34 w 59"/>
                <a:gd name="T5" fmla="*/ 117 h 117"/>
                <a:gd name="T6" fmla="*/ 0 w 59"/>
                <a:gd name="T7" fmla="*/ 117 h 117"/>
                <a:gd name="T8" fmla="*/ 25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5" y="0"/>
                  </a:moveTo>
                  <a:lnTo>
                    <a:pt x="59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sz="1800"/>
            </a:p>
          </p:txBody>
        </p:sp>
        <p:sp>
          <p:nvSpPr>
            <p:cNvPr id="34" name="ïṡļïdè">
              <a:extLst>
                <a:ext uri="{FF2B5EF4-FFF2-40B4-BE49-F238E27FC236}">
                  <a16:creationId xmlns:a16="http://schemas.microsoft.com/office/drawing/2014/main" id="{D9733264-9E45-4165-9896-BFB177D56F9A}"/>
                </a:ext>
              </a:extLst>
            </p:cNvPr>
            <p:cNvSpPr/>
            <p:nvPr userDrawn="1"/>
          </p:nvSpPr>
          <p:spPr bwMode="auto">
            <a:xfrm>
              <a:off x="1713695" y="613312"/>
              <a:ext cx="19157" cy="9189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sz="1800"/>
            </a:p>
          </p:txBody>
        </p:sp>
        <p:sp>
          <p:nvSpPr>
            <p:cNvPr id="35" name="íŝḻíḓê">
              <a:extLst>
                <a:ext uri="{FF2B5EF4-FFF2-40B4-BE49-F238E27FC236}">
                  <a16:creationId xmlns:a16="http://schemas.microsoft.com/office/drawing/2014/main" id="{C7EC23A6-AB6C-43F9-B691-7291471B871D}"/>
                </a:ext>
              </a:extLst>
            </p:cNvPr>
            <p:cNvSpPr/>
            <p:nvPr userDrawn="1"/>
          </p:nvSpPr>
          <p:spPr bwMode="auto">
            <a:xfrm>
              <a:off x="1585727" y="453077"/>
              <a:ext cx="374706" cy="187802"/>
            </a:xfrm>
            <a:custGeom>
              <a:avLst/>
              <a:gdLst>
                <a:gd name="T0" fmla="*/ 0 w 989"/>
                <a:gd name="T1" fmla="*/ 662 h 662"/>
                <a:gd name="T2" fmla="*/ 572 w 989"/>
                <a:gd name="T3" fmla="*/ 662 h 662"/>
                <a:gd name="T4" fmla="*/ 643 w 989"/>
                <a:gd name="T5" fmla="*/ 503 h 662"/>
                <a:gd name="T6" fmla="*/ 545 w 989"/>
                <a:gd name="T7" fmla="*/ 374 h 662"/>
                <a:gd name="T8" fmla="*/ 343 w 989"/>
                <a:gd name="T9" fmla="*/ 134 h 662"/>
                <a:gd name="T10" fmla="*/ 821 w 989"/>
                <a:gd name="T11" fmla="*/ 251 h 662"/>
                <a:gd name="T12" fmla="*/ 800 w 989"/>
                <a:gd name="T13" fmla="*/ 283 h 662"/>
                <a:gd name="T14" fmla="*/ 620 w 989"/>
                <a:gd name="T15" fmla="*/ 357 h 662"/>
                <a:gd name="T16" fmla="*/ 871 w 989"/>
                <a:gd name="T17" fmla="*/ 297 h 662"/>
                <a:gd name="T18" fmla="*/ 751 w 989"/>
                <a:gd name="T19" fmla="*/ 55 h 662"/>
                <a:gd name="T20" fmla="*/ 341 w 989"/>
                <a:gd name="T21" fmla="*/ 118 h 662"/>
                <a:gd name="T22" fmla="*/ 322 w 989"/>
                <a:gd name="T23" fmla="*/ 249 h 662"/>
                <a:gd name="T24" fmla="*/ 545 w 989"/>
                <a:gd name="T25" fmla="*/ 406 h 662"/>
                <a:gd name="T26" fmla="*/ 349 w 989"/>
                <a:gd name="T27" fmla="*/ 622 h 662"/>
                <a:gd name="T28" fmla="*/ 93 w 989"/>
                <a:gd name="T29" fmla="*/ 621 h 662"/>
                <a:gd name="T30" fmla="*/ 0 w 989"/>
                <a:gd name="T31" fmla="*/ 662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9" h="662">
                  <a:moveTo>
                    <a:pt x="0" y="662"/>
                  </a:moveTo>
                  <a:cubicBezTo>
                    <a:pt x="572" y="662"/>
                    <a:pt x="572" y="662"/>
                    <a:pt x="572" y="662"/>
                  </a:cubicBezTo>
                  <a:cubicBezTo>
                    <a:pt x="580" y="662"/>
                    <a:pt x="643" y="581"/>
                    <a:pt x="643" y="503"/>
                  </a:cubicBezTo>
                  <a:cubicBezTo>
                    <a:pt x="643" y="456"/>
                    <a:pt x="585" y="416"/>
                    <a:pt x="545" y="374"/>
                  </a:cubicBezTo>
                  <a:cubicBezTo>
                    <a:pt x="470" y="245"/>
                    <a:pt x="301" y="204"/>
                    <a:pt x="343" y="134"/>
                  </a:cubicBezTo>
                  <a:cubicBezTo>
                    <a:pt x="369" y="66"/>
                    <a:pt x="740" y="197"/>
                    <a:pt x="821" y="251"/>
                  </a:cubicBezTo>
                  <a:cubicBezTo>
                    <a:pt x="870" y="284"/>
                    <a:pt x="858" y="291"/>
                    <a:pt x="800" y="283"/>
                  </a:cubicBezTo>
                  <a:cubicBezTo>
                    <a:pt x="706" y="284"/>
                    <a:pt x="656" y="271"/>
                    <a:pt x="620" y="357"/>
                  </a:cubicBezTo>
                  <a:cubicBezTo>
                    <a:pt x="776" y="351"/>
                    <a:pt x="840" y="364"/>
                    <a:pt x="871" y="297"/>
                  </a:cubicBezTo>
                  <a:cubicBezTo>
                    <a:pt x="989" y="132"/>
                    <a:pt x="901" y="86"/>
                    <a:pt x="751" y="55"/>
                  </a:cubicBezTo>
                  <a:cubicBezTo>
                    <a:pt x="480" y="0"/>
                    <a:pt x="375" y="65"/>
                    <a:pt x="341" y="118"/>
                  </a:cubicBezTo>
                  <a:cubicBezTo>
                    <a:pt x="245" y="121"/>
                    <a:pt x="212" y="179"/>
                    <a:pt x="322" y="249"/>
                  </a:cubicBezTo>
                  <a:cubicBezTo>
                    <a:pt x="441" y="324"/>
                    <a:pt x="539" y="351"/>
                    <a:pt x="545" y="406"/>
                  </a:cubicBezTo>
                  <a:cubicBezTo>
                    <a:pt x="555" y="526"/>
                    <a:pt x="481" y="610"/>
                    <a:pt x="349" y="622"/>
                  </a:cubicBezTo>
                  <a:cubicBezTo>
                    <a:pt x="264" y="630"/>
                    <a:pt x="178" y="630"/>
                    <a:pt x="93" y="621"/>
                  </a:cubicBezTo>
                  <a:cubicBezTo>
                    <a:pt x="53" y="617"/>
                    <a:pt x="31" y="649"/>
                    <a:pt x="0" y="6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sz="1800"/>
            </a:p>
          </p:txBody>
        </p:sp>
        <p:sp>
          <p:nvSpPr>
            <p:cNvPr id="36" name="isľîḑê">
              <a:extLst>
                <a:ext uri="{FF2B5EF4-FFF2-40B4-BE49-F238E27FC236}">
                  <a16:creationId xmlns:a16="http://schemas.microsoft.com/office/drawing/2014/main" id="{F0B1D1A0-9307-4007-BBE3-B7E771116B09}"/>
                </a:ext>
              </a:extLst>
            </p:cNvPr>
            <p:cNvSpPr/>
            <p:nvPr userDrawn="1"/>
          </p:nvSpPr>
          <p:spPr bwMode="auto">
            <a:xfrm>
              <a:off x="1827103" y="548415"/>
              <a:ext cx="53639" cy="90742"/>
            </a:xfrm>
            <a:custGeom>
              <a:avLst/>
              <a:gdLst>
                <a:gd name="T0" fmla="*/ 31 w 70"/>
                <a:gd name="T1" fmla="*/ 0 h 158"/>
                <a:gd name="T2" fmla="*/ 70 w 70"/>
                <a:gd name="T3" fmla="*/ 0 h 158"/>
                <a:gd name="T4" fmla="*/ 39 w 70"/>
                <a:gd name="T5" fmla="*/ 158 h 158"/>
                <a:gd name="T6" fmla="*/ 0 w 70"/>
                <a:gd name="T7" fmla="*/ 158 h 158"/>
                <a:gd name="T8" fmla="*/ 31 w 70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58">
                  <a:moveTo>
                    <a:pt x="31" y="0"/>
                  </a:moveTo>
                  <a:lnTo>
                    <a:pt x="70" y="0"/>
                  </a:lnTo>
                  <a:lnTo>
                    <a:pt x="39" y="158"/>
                  </a:lnTo>
                  <a:lnTo>
                    <a:pt x="0" y="158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sz="1800"/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A9F06922-CB66-4BB7-896A-8D2C2B2251EF}"/>
              </a:ext>
            </a:extLst>
          </p:cNvPr>
          <p:cNvGrpSpPr/>
          <p:nvPr userDrawn="1"/>
        </p:nvGrpSpPr>
        <p:grpSpPr>
          <a:xfrm>
            <a:off x="1176253" y="1675235"/>
            <a:ext cx="2665723" cy="3507530"/>
            <a:chOff x="1176251" y="1675235"/>
            <a:chExt cx="2665723" cy="3507530"/>
          </a:xfrm>
        </p:grpSpPr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A2B92018-95E0-4552-93E5-22F167C0235D}"/>
                </a:ext>
              </a:extLst>
            </p:cNvPr>
            <p:cNvSpPr/>
            <p:nvPr userDrawn="1"/>
          </p:nvSpPr>
          <p:spPr>
            <a:xfrm>
              <a:off x="1176251" y="1675235"/>
              <a:ext cx="2665723" cy="3507530"/>
            </a:xfrm>
            <a:prstGeom prst="rect">
              <a:avLst/>
            </a:prstGeom>
            <a:solidFill>
              <a:schemeClr val="bg1">
                <a:alpha val="64000"/>
              </a:schemeClr>
            </a:solidFill>
            <a:ln>
              <a:noFill/>
            </a:ln>
            <a:effectLst>
              <a:outerShdw blurRad="88900" sx="102000" sy="102000" algn="ctr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5ED6ACA3-8385-4BF7-AA4C-AC7A70901023}"/>
                </a:ext>
              </a:extLst>
            </p:cNvPr>
            <p:cNvSpPr/>
            <p:nvPr userDrawn="1"/>
          </p:nvSpPr>
          <p:spPr>
            <a:xfrm>
              <a:off x="1176251" y="4741333"/>
              <a:ext cx="2665723" cy="441432"/>
            </a:xfrm>
            <a:prstGeom prst="rect">
              <a:avLst/>
            </a:prstGeom>
            <a:blipFill dpi="0" rotWithShape="1">
              <a:blip r:embed="rId3"/>
              <a:srcRect/>
              <a:tile tx="0" ty="0" sx="100000" sy="100000" flip="none" algn="ctr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B16850AA-92AC-40DA-996D-814B38D999DD}"/>
                </a:ext>
              </a:extLst>
            </p:cNvPr>
            <p:cNvSpPr/>
            <p:nvPr userDrawn="1"/>
          </p:nvSpPr>
          <p:spPr>
            <a:xfrm>
              <a:off x="1176251" y="4741333"/>
              <a:ext cx="2665723" cy="441432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6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dirty="0"/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E41531BF-7A9A-4F92-8DE9-424EC0ED5611}"/>
              </a:ext>
            </a:extLst>
          </p:cNvPr>
          <p:cNvGrpSpPr/>
          <p:nvPr userDrawn="1"/>
        </p:nvGrpSpPr>
        <p:grpSpPr>
          <a:xfrm>
            <a:off x="4763141" y="1675235"/>
            <a:ext cx="2665723" cy="3507530"/>
            <a:chOff x="4763139" y="1675235"/>
            <a:chExt cx="2665723" cy="3507530"/>
          </a:xfrm>
        </p:grpSpPr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89244897-C360-48EC-8F3C-A23B73990BBC}"/>
                </a:ext>
              </a:extLst>
            </p:cNvPr>
            <p:cNvSpPr/>
            <p:nvPr userDrawn="1"/>
          </p:nvSpPr>
          <p:spPr>
            <a:xfrm>
              <a:off x="4763139" y="1675235"/>
              <a:ext cx="2665723" cy="3507530"/>
            </a:xfrm>
            <a:prstGeom prst="rect">
              <a:avLst/>
            </a:prstGeom>
            <a:solidFill>
              <a:schemeClr val="bg1">
                <a:alpha val="64000"/>
              </a:schemeClr>
            </a:solidFill>
            <a:ln>
              <a:noFill/>
            </a:ln>
            <a:effectLst>
              <a:outerShdw blurRad="88900" sx="102000" sy="102000" algn="ctr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C463C52B-A9FA-46B0-9BFA-5AB9EA5C6801}"/>
                </a:ext>
              </a:extLst>
            </p:cNvPr>
            <p:cNvSpPr/>
            <p:nvPr userDrawn="1"/>
          </p:nvSpPr>
          <p:spPr>
            <a:xfrm>
              <a:off x="4763139" y="4741333"/>
              <a:ext cx="2665723" cy="441432"/>
            </a:xfrm>
            <a:prstGeom prst="rect">
              <a:avLst/>
            </a:prstGeom>
            <a:blipFill dpi="0" rotWithShape="1">
              <a:blip r:embed="rId4"/>
              <a:srcRect/>
              <a:tile tx="0" ty="0" sx="100000" sy="100000" flip="none" algn="ctr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53585078-156E-43B4-9EC2-438E9F02073F}"/>
                </a:ext>
              </a:extLst>
            </p:cNvPr>
            <p:cNvSpPr/>
            <p:nvPr userDrawn="1"/>
          </p:nvSpPr>
          <p:spPr>
            <a:xfrm>
              <a:off x="4763139" y="4741333"/>
              <a:ext cx="2665723" cy="441432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6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dirty="0"/>
            </a:p>
          </p:txBody>
        </p:sp>
      </p:grp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4876FA53-4A7A-4FC7-8EEB-60DA5B97336F}"/>
              </a:ext>
            </a:extLst>
          </p:cNvPr>
          <p:cNvGrpSpPr/>
          <p:nvPr userDrawn="1"/>
        </p:nvGrpSpPr>
        <p:grpSpPr>
          <a:xfrm>
            <a:off x="8350029" y="1607089"/>
            <a:ext cx="2665723" cy="3575676"/>
            <a:chOff x="8350027" y="1607089"/>
            <a:chExt cx="2665723" cy="3575676"/>
          </a:xfrm>
        </p:grpSpPr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9C406E35-A419-4856-9DCB-5D3A126944FC}"/>
                </a:ext>
              </a:extLst>
            </p:cNvPr>
            <p:cNvSpPr/>
            <p:nvPr userDrawn="1"/>
          </p:nvSpPr>
          <p:spPr>
            <a:xfrm>
              <a:off x="8350027" y="1607089"/>
              <a:ext cx="2665723" cy="3507530"/>
            </a:xfrm>
            <a:prstGeom prst="rect">
              <a:avLst/>
            </a:prstGeom>
            <a:solidFill>
              <a:schemeClr val="bg1">
                <a:alpha val="64000"/>
              </a:schemeClr>
            </a:solidFill>
            <a:ln>
              <a:noFill/>
            </a:ln>
            <a:effectLst>
              <a:outerShdw blurRad="88900" sx="102000" sy="102000" algn="ctr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01DD0141-A5C0-4BC5-A759-896F71BEF2F0}"/>
                </a:ext>
              </a:extLst>
            </p:cNvPr>
            <p:cNvSpPr/>
            <p:nvPr userDrawn="1"/>
          </p:nvSpPr>
          <p:spPr>
            <a:xfrm>
              <a:off x="8350027" y="4741333"/>
              <a:ext cx="2665723" cy="441432"/>
            </a:xfrm>
            <a:prstGeom prst="rect">
              <a:avLst/>
            </a:prstGeom>
            <a:blipFill dpi="0" rotWithShape="1">
              <a:blip r:embed="rId5"/>
              <a:srcRect/>
              <a:tile tx="0" ty="0" sx="100000" sy="100000" flip="none" algn="ctr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073B1A69-4248-4082-B253-01A9E418F787}"/>
                </a:ext>
              </a:extLst>
            </p:cNvPr>
            <p:cNvSpPr/>
            <p:nvPr userDrawn="1"/>
          </p:nvSpPr>
          <p:spPr>
            <a:xfrm>
              <a:off x="8350027" y="4741333"/>
              <a:ext cx="2665723" cy="441432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6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dirty="0"/>
            </a:p>
          </p:txBody>
        </p:sp>
      </p:grpSp>
    </p:spTree>
    <p:extLst>
      <p:ext uri="{BB962C8B-B14F-4D97-AF65-F5344CB8AC3E}">
        <p14:creationId xmlns:p14="http://schemas.microsoft.com/office/powerpoint/2010/main" val="71883326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609E687-6FF3-497E-8D2B-0726366B5A6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AAB9FB1F-A3CF-4CA9-A9EF-0C48F4A86958}"/>
              </a:ext>
            </a:extLst>
          </p:cNvPr>
          <p:cNvSpPr txBox="1"/>
          <p:nvPr userDrawn="1"/>
        </p:nvSpPr>
        <p:spPr>
          <a:xfrm>
            <a:off x="573314" y="6385248"/>
            <a:ext cx="2339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明德 厚学 求是 创新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1452CF3-21CF-4F76-AD35-B3F9496A01CA}"/>
              </a:ext>
            </a:extLst>
          </p:cNvPr>
          <p:cNvSpPr txBox="1"/>
          <p:nvPr userDrawn="1"/>
        </p:nvSpPr>
        <p:spPr>
          <a:xfrm>
            <a:off x="11121347" y="6385248"/>
            <a:ext cx="7668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B5684440-D9C6-44DC-ADE4-F493F1C226E6}" type="slidenum">
              <a:rPr lang="zh-CN" altLang="en-US" sz="14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‹#›</a:t>
            </a:fld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FAEE827E-265E-4523-9A1B-2462FC7787A9}"/>
              </a:ext>
            </a:extLst>
          </p:cNvPr>
          <p:cNvSpPr/>
          <p:nvPr userDrawn="1"/>
        </p:nvSpPr>
        <p:spPr>
          <a:xfrm>
            <a:off x="314693" y="151816"/>
            <a:ext cx="654471" cy="65447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7" name="文本占位符 163">
            <a:extLst>
              <a:ext uri="{FF2B5EF4-FFF2-40B4-BE49-F238E27FC236}">
                <a16:creationId xmlns:a16="http://schemas.microsoft.com/office/drawing/2014/main" id="{84E4C8C5-8729-407F-88E4-E64D9E5A8F4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66963" y="265806"/>
            <a:ext cx="4836888" cy="4264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lang="zh-CN" altLang="en-US" b="1" dirty="0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请输入标题或观点</a:t>
            </a: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FA719032-0D1F-4457-A6F4-CD326AC58616}"/>
              </a:ext>
            </a:extLst>
          </p:cNvPr>
          <p:cNvCxnSpPr>
            <a:cxnSpLocks/>
          </p:cNvCxnSpPr>
          <p:nvPr userDrawn="1"/>
        </p:nvCxnSpPr>
        <p:spPr>
          <a:xfrm>
            <a:off x="660402" y="6293875"/>
            <a:ext cx="10858500" cy="0"/>
          </a:xfrm>
          <a:prstGeom prst="line">
            <a:avLst/>
          </a:prstGeom>
          <a:ln w="22225" cap="rnd">
            <a:solidFill>
              <a:schemeClr val="accent1"/>
            </a:solidFill>
            <a:round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组合 8">
            <a:extLst>
              <a:ext uri="{FF2B5EF4-FFF2-40B4-BE49-F238E27FC236}">
                <a16:creationId xmlns:a16="http://schemas.microsoft.com/office/drawing/2014/main" id="{E5E857CB-1D67-40E0-9A56-A3291BF50DAB}"/>
              </a:ext>
            </a:extLst>
          </p:cNvPr>
          <p:cNvGrpSpPr/>
          <p:nvPr userDrawn="1"/>
        </p:nvGrpSpPr>
        <p:grpSpPr>
          <a:xfrm>
            <a:off x="10672871" y="250062"/>
            <a:ext cx="913767" cy="457978"/>
            <a:chOff x="1585727" y="453077"/>
            <a:chExt cx="374706" cy="187802"/>
          </a:xfrm>
          <a:solidFill>
            <a:schemeClr val="accent1"/>
          </a:solidFill>
        </p:grpSpPr>
        <p:sp>
          <p:nvSpPr>
            <p:cNvPr id="10" name="îśliďe">
              <a:extLst>
                <a:ext uri="{FF2B5EF4-FFF2-40B4-BE49-F238E27FC236}">
                  <a16:creationId xmlns:a16="http://schemas.microsoft.com/office/drawing/2014/main" id="{EDD6936A-E126-457C-9B28-47B3FED26544}"/>
                </a:ext>
              </a:extLst>
            </p:cNvPr>
            <p:cNvSpPr/>
            <p:nvPr userDrawn="1"/>
          </p:nvSpPr>
          <p:spPr bwMode="auto">
            <a:xfrm>
              <a:off x="1619443" y="555306"/>
              <a:ext cx="45210" cy="67195"/>
            </a:xfrm>
            <a:custGeom>
              <a:avLst/>
              <a:gdLst>
                <a:gd name="T0" fmla="*/ 27 w 59"/>
                <a:gd name="T1" fmla="*/ 0 h 117"/>
                <a:gd name="T2" fmla="*/ 59 w 59"/>
                <a:gd name="T3" fmla="*/ 0 h 117"/>
                <a:gd name="T4" fmla="*/ 33 w 59"/>
                <a:gd name="T5" fmla="*/ 117 h 117"/>
                <a:gd name="T6" fmla="*/ 0 w 59"/>
                <a:gd name="T7" fmla="*/ 117 h 117"/>
                <a:gd name="T8" fmla="*/ 27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7" y="0"/>
                  </a:moveTo>
                  <a:lnTo>
                    <a:pt x="59" y="0"/>
                  </a:lnTo>
                  <a:lnTo>
                    <a:pt x="33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sz="1800"/>
            </a:p>
          </p:txBody>
        </p:sp>
        <p:sp>
          <p:nvSpPr>
            <p:cNvPr id="11" name="íšḻíḍé">
              <a:extLst>
                <a:ext uri="{FF2B5EF4-FFF2-40B4-BE49-F238E27FC236}">
                  <a16:creationId xmlns:a16="http://schemas.microsoft.com/office/drawing/2014/main" id="{70E56523-74B0-4F94-AA1C-DE8A7B3B6EF3}"/>
                </a:ext>
              </a:extLst>
            </p:cNvPr>
            <p:cNvSpPr/>
            <p:nvPr userDrawn="1"/>
          </p:nvSpPr>
          <p:spPr bwMode="auto">
            <a:xfrm>
              <a:off x="1653926" y="555306"/>
              <a:ext cx="48275" cy="67195"/>
            </a:xfrm>
            <a:custGeom>
              <a:avLst/>
              <a:gdLst>
                <a:gd name="T0" fmla="*/ 27 w 63"/>
                <a:gd name="T1" fmla="*/ 0 h 117"/>
                <a:gd name="T2" fmla="*/ 63 w 63"/>
                <a:gd name="T3" fmla="*/ 0 h 117"/>
                <a:gd name="T4" fmla="*/ 36 w 63"/>
                <a:gd name="T5" fmla="*/ 117 h 117"/>
                <a:gd name="T6" fmla="*/ 0 w 63"/>
                <a:gd name="T7" fmla="*/ 117 h 117"/>
                <a:gd name="T8" fmla="*/ 27 w 63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17">
                  <a:moveTo>
                    <a:pt x="27" y="0"/>
                  </a:moveTo>
                  <a:lnTo>
                    <a:pt x="63" y="0"/>
                  </a:lnTo>
                  <a:lnTo>
                    <a:pt x="36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sz="1800"/>
            </a:p>
          </p:txBody>
        </p:sp>
        <p:sp>
          <p:nvSpPr>
            <p:cNvPr id="12" name="ïṥḻïḓé">
              <a:extLst>
                <a:ext uri="{FF2B5EF4-FFF2-40B4-BE49-F238E27FC236}">
                  <a16:creationId xmlns:a16="http://schemas.microsoft.com/office/drawing/2014/main" id="{21321976-BA9B-4E34-8E85-5D3CDB97A08A}"/>
                </a:ext>
              </a:extLst>
            </p:cNvPr>
            <p:cNvSpPr/>
            <p:nvPr userDrawn="1"/>
          </p:nvSpPr>
          <p:spPr bwMode="auto">
            <a:xfrm>
              <a:off x="1646263" y="596082"/>
              <a:ext cx="19157" cy="8615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sz="1800"/>
            </a:p>
          </p:txBody>
        </p:sp>
        <p:sp>
          <p:nvSpPr>
            <p:cNvPr id="13" name="î$ḷíḋè">
              <a:extLst>
                <a:ext uri="{FF2B5EF4-FFF2-40B4-BE49-F238E27FC236}">
                  <a16:creationId xmlns:a16="http://schemas.microsoft.com/office/drawing/2014/main" id="{2943ADE6-39AA-4335-9F6A-54AE5B453C50}"/>
                </a:ext>
              </a:extLst>
            </p:cNvPr>
            <p:cNvSpPr/>
            <p:nvPr userDrawn="1"/>
          </p:nvSpPr>
          <p:spPr bwMode="auto">
            <a:xfrm>
              <a:off x="1689940" y="555306"/>
              <a:ext cx="45976" cy="67195"/>
            </a:xfrm>
            <a:custGeom>
              <a:avLst/>
              <a:gdLst>
                <a:gd name="T0" fmla="*/ 25 w 60"/>
                <a:gd name="T1" fmla="*/ 0 h 117"/>
                <a:gd name="T2" fmla="*/ 60 w 60"/>
                <a:gd name="T3" fmla="*/ 0 h 117"/>
                <a:gd name="T4" fmla="*/ 34 w 60"/>
                <a:gd name="T5" fmla="*/ 117 h 117"/>
                <a:gd name="T6" fmla="*/ 0 w 60"/>
                <a:gd name="T7" fmla="*/ 117 h 117"/>
                <a:gd name="T8" fmla="*/ 25 w 60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17">
                  <a:moveTo>
                    <a:pt x="25" y="0"/>
                  </a:moveTo>
                  <a:lnTo>
                    <a:pt x="60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sz="1800"/>
            </a:p>
          </p:txBody>
        </p:sp>
        <p:sp>
          <p:nvSpPr>
            <p:cNvPr id="14" name="i$ḷiḍe">
              <a:extLst>
                <a:ext uri="{FF2B5EF4-FFF2-40B4-BE49-F238E27FC236}">
                  <a16:creationId xmlns:a16="http://schemas.microsoft.com/office/drawing/2014/main" id="{31F0CBAE-4361-4C06-ABD8-552E55255E4F}"/>
                </a:ext>
              </a:extLst>
            </p:cNvPr>
            <p:cNvSpPr/>
            <p:nvPr userDrawn="1"/>
          </p:nvSpPr>
          <p:spPr bwMode="auto">
            <a:xfrm>
              <a:off x="1724422" y="555306"/>
              <a:ext cx="45210" cy="67195"/>
            </a:xfrm>
            <a:custGeom>
              <a:avLst/>
              <a:gdLst>
                <a:gd name="T0" fmla="*/ 25 w 59"/>
                <a:gd name="T1" fmla="*/ 0 h 117"/>
                <a:gd name="T2" fmla="*/ 59 w 59"/>
                <a:gd name="T3" fmla="*/ 0 h 117"/>
                <a:gd name="T4" fmla="*/ 34 w 59"/>
                <a:gd name="T5" fmla="*/ 117 h 117"/>
                <a:gd name="T6" fmla="*/ 0 w 59"/>
                <a:gd name="T7" fmla="*/ 117 h 117"/>
                <a:gd name="T8" fmla="*/ 25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5" y="0"/>
                  </a:moveTo>
                  <a:lnTo>
                    <a:pt x="59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sz="1800"/>
            </a:p>
          </p:txBody>
        </p:sp>
        <p:sp>
          <p:nvSpPr>
            <p:cNvPr id="15" name="ïṡļïdè">
              <a:extLst>
                <a:ext uri="{FF2B5EF4-FFF2-40B4-BE49-F238E27FC236}">
                  <a16:creationId xmlns:a16="http://schemas.microsoft.com/office/drawing/2014/main" id="{BC199AEB-7B5B-4708-97DC-0B9BEDB04A22}"/>
                </a:ext>
              </a:extLst>
            </p:cNvPr>
            <p:cNvSpPr/>
            <p:nvPr userDrawn="1"/>
          </p:nvSpPr>
          <p:spPr bwMode="auto">
            <a:xfrm>
              <a:off x="1713695" y="613312"/>
              <a:ext cx="19157" cy="9189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sz="1800"/>
            </a:p>
          </p:txBody>
        </p:sp>
        <p:sp>
          <p:nvSpPr>
            <p:cNvPr id="16" name="íŝḻíḓê">
              <a:extLst>
                <a:ext uri="{FF2B5EF4-FFF2-40B4-BE49-F238E27FC236}">
                  <a16:creationId xmlns:a16="http://schemas.microsoft.com/office/drawing/2014/main" id="{1B8A1C35-C9EF-4011-ABEA-244F3FC19D28}"/>
                </a:ext>
              </a:extLst>
            </p:cNvPr>
            <p:cNvSpPr/>
            <p:nvPr userDrawn="1"/>
          </p:nvSpPr>
          <p:spPr bwMode="auto">
            <a:xfrm>
              <a:off x="1585727" y="453077"/>
              <a:ext cx="374706" cy="187802"/>
            </a:xfrm>
            <a:custGeom>
              <a:avLst/>
              <a:gdLst>
                <a:gd name="T0" fmla="*/ 0 w 989"/>
                <a:gd name="T1" fmla="*/ 662 h 662"/>
                <a:gd name="T2" fmla="*/ 572 w 989"/>
                <a:gd name="T3" fmla="*/ 662 h 662"/>
                <a:gd name="T4" fmla="*/ 643 w 989"/>
                <a:gd name="T5" fmla="*/ 503 h 662"/>
                <a:gd name="T6" fmla="*/ 545 w 989"/>
                <a:gd name="T7" fmla="*/ 374 h 662"/>
                <a:gd name="T8" fmla="*/ 343 w 989"/>
                <a:gd name="T9" fmla="*/ 134 h 662"/>
                <a:gd name="T10" fmla="*/ 821 w 989"/>
                <a:gd name="T11" fmla="*/ 251 h 662"/>
                <a:gd name="T12" fmla="*/ 800 w 989"/>
                <a:gd name="T13" fmla="*/ 283 h 662"/>
                <a:gd name="T14" fmla="*/ 620 w 989"/>
                <a:gd name="T15" fmla="*/ 357 h 662"/>
                <a:gd name="T16" fmla="*/ 871 w 989"/>
                <a:gd name="T17" fmla="*/ 297 h 662"/>
                <a:gd name="T18" fmla="*/ 751 w 989"/>
                <a:gd name="T19" fmla="*/ 55 h 662"/>
                <a:gd name="T20" fmla="*/ 341 w 989"/>
                <a:gd name="T21" fmla="*/ 118 h 662"/>
                <a:gd name="T22" fmla="*/ 322 w 989"/>
                <a:gd name="T23" fmla="*/ 249 h 662"/>
                <a:gd name="T24" fmla="*/ 545 w 989"/>
                <a:gd name="T25" fmla="*/ 406 h 662"/>
                <a:gd name="T26" fmla="*/ 349 w 989"/>
                <a:gd name="T27" fmla="*/ 622 h 662"/>
                <a:gd name="T28" fmla="*/ 93 w 989"/>
                <a:gd name="T29" fmla="*/ 621 h 662"/>
                <a:gd name="T30" fmla="*/ 0 w 989"/>
                <a:gd name="T31" fmla="*/ 662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9" h="662">
                  <a:moveTo>
                    <a:pt x="0" y="662"/>
                  </a:moveTo>
                  <a:cubicBezTo>
                    <a:pt x="572" y="662"/>
                    <a:pt x="572" y="662"/>
                    <a:pt x="572" y="662"/>
                  </a:cubicBezTo>
                  <a:cubicBezTo>
                    <a:pt x="580" y="662"/>
                    <a:pt x="643" y="581"/>
                    <a:pt x="643" y="503"/>
                  </a:cubicBezTo>
                  <a:cubicBezTo>
                    <a:pt x="643" y="456"/>
                    <a:pt x="585" y="416"/>
                    <a:pt x="545" y="374"/>
                  </a:cubicBezTo>
                  <a:cubicBezTo>
                    <a:pt x="470" y="245"/>
                    <a:pt x="301" y="204"/>
                    <a:pt x="343" y="134"/>
                  </a:cubicBezTo>
                  <a:cubicBezTo>
                    <a:pt x="369" y="66"/>
                    <a:pt x="740" y="197"/>
                    <a:pt x="821" y="251"/>
                  </a:cubicBezTo>
                  <a:cubicBezTo>
                    <a:pt x="870" y="284"/>
                    <a:pt x="858" y="291"/>
                    <a:pt x="800" y="283"/>
                  </a:cubicBezTo>
                  <a:cubicBezTo>
                    <a:pt x="706" y="284"/>
                    <a:pt x="656" y="271"/>
                    <a:pt x="620" y="357"/>
                  </a:cubicBezTo>
                  <a:cubicBezTo>
                    <a:pt x="776" y="351"/>
                    <a:pt x="840" y="364"/>
                    <a:pt x="871" y="297"/>
                  </a:cubicBezTo>
                  <a:cubicBezTo>
                    <a:pt x="989" y="132"/>
                    <a:pt x="901" y="86"/>
                    <a:pt x="751" y="55"/>
                  </a:cubicBezTo>
                  <a:cubicBezTo>
                    <a:pt x="480" y="0"/>
                    <a:pt x="375" y="65"/>
                    <a:pt x="341" y="118"/>
                  </a:cubicBezTo>
                  <a:cubicBezTo>
                    <a:pt x="245" y="121"/>
                    <a:pt x="212" y="179"/>
                    <a:pt x="322" y="249"/>
                  </a:cubicBezTo>
                  <a:cubicBezTo>
                    <a:pt x="441" y="324"/>
                    <a:pt x="539" y="351"/>
                    <a:pt x="545" y="406"/>
                  </a:cubicBezTo>
                  <a:cubicBezTo>
                    <a:pt x="555" y="526"/>
                    <a:pt x="481" y="610"/>
                    <a:pt x="349" y="622"/>
                  </a:cubicBezTo>
                  <a:cubicBezTo>
                    <a:pt x="264" y="630"/>
                    <a:pt x="178" y="630"/>
                    <a:pt x="93" y="621"/>
                  </a:cubicBezTo>
                  <a:cubicBezTo>
                    <a:pt x="53" y="617"/>
                    <a:pt x="31" y="649"/>
                    <a:pt x="0" y="6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sz="1800"/>
            </a:p>
          </p:txBody>
        </p:sp>
        <p:sp>
          <p:nvSpPr>
            <p:cNvPr id="17" name="isľîḑê">
              <a:extLst>
                <a:ext uri="{FF2B5EF4-FFF2-40B4-BE49-F238E27FC236}">
                  <a16:creationId xmlns:a16="http://schemas.microsoft.com/office/drawing/2014/main" id="{50EAE709-8FFA-4B75-9F56-9CF7FFD0E70B}"/>
                </a:ext>
              </a:extLst>
            </p:cNvPr>
            <p:cNvSpPr/>
            <p:nvPr userDrawn="1"/>
          </p:nvSpPr>
          <p:spPr bwMode="auto">
            <a:xfrm>
              <a:off x="1827103" y="548415"/>
              <a:ext cx="53639" cy="90742"/>
            </a:xfrm>
            <a:custGeom>
              <a:avLst/>
              <a:gdLst>
                <a:gd name="T0" fmla="*/ 31 w 70"/>
                <a:gd name="T1" fmla="*/ 0 h 158"/>
                <a:gd name="T2" fmla="*/ 70 w 70"/>
                <a:gd name="T3" fmla="*/ 0 h 158"/>
                <a:gd name="T4" fmla="*/ 39 w 70"/>
                <a:gd name="T5" fmla="*/ 158 h 158"/>
                <a:gd name="T6" fmla="*/ 0 w 70"/>
                <a:gd name="T7" fmla="*/ 158 h 158"/>
                <a:gd name="T8" fmla="*/ 31 w 70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58">
                  <a:moveTo>
                    <a:pt x="31" y="0"/>
                  </a:moveTo>
                  <a:lnTo>
                    <a:pt x="70" y="0"/>
                  </a:lnTo>
                  <a:lnTo>
                    <a:pt x="39" y="158"/>
                  </a:lnTo>
                  <a:lnTo>
                    <a:pt x="0" y="158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sz="1800"/>
            </a:p>
          </p:txBody>
        </p:sp>
      </p:grpSp>
      <p:sp>
        <p:nvSpPr>
          <p:cNvPr id="18" name="矩形 17">
            <a:extLst>
              <a:ext uri="{FF2B5EF4-FFF2-40B4-BE49-F238E27FC236}">
                <a16:creationId xmlns:a16="http://schemas.microsoft.com/office/drawing/2014/main" id="{215F96B7-1B6D-45C7-89C4-1B1CB521F90F}"/>
              </a:ext>
            </a:extLst>
          </p:cNvPr>
          <p:cNvSpPr/>
          <p:nvPr userDrawn="1"/>
        </p:nvSpPr>
        <p:spPr>
          <a:xfrm>
            <a:off x="-6351" y="1498604"/>
            <a:ext cx="12192000" cy="2197569"/>
          </a:xfrm>
          <a:prstGeom prst="rect">
            <a:avLst/>
          </a:prstGeom>
          <a:solidFill>
            <a:schemeClr val="bg1">
              <a:alpha val="80000"/>
            </a:schemeClr>
          </a:solidFill>
          <a:ln w="9525">
            <a:noFill/>
          </a:ln>
          <a:effectLst>
            <a:outerShdw blurRad="127000" dist="12700" sx="102000" sy="102000" algn="ctr" rotWithShape="0">
              <a:schemeClr val="accent1">
                <a:lumMod val="20000"/>
                <a:lumOff val="80000"/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endParaRPr lang="zh-CN" altLang="en-US" sz="1800"/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435FE387-D85A-4629-A68D-0B405174EF7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260"/>
          <a:stretch/>
        </p:blipFill>
        <p:spPr>
          <a:xfrm>
            <a:off x="1138465" y="958941"/>
            <a:ext cx="3019881" cy="5158438"/>
          </a:xfrm>
          <a:prstGeom prst="rect">
            <a:avLst/>
          </a:prstGeom>
        </p:spPr>
      </p:pic>
      <p:sp>
        <p:nvSpPr>
          <p:cNvPr id="20" name="图片占位符 2">
            <a:extLst>
              <a:ext uri="{FF2B5EF4-FFF2-40B4-BE49-F238E27FC236}">
                <a16:creationId xmlns:a16="http://schemas.microsoft.com/office/drawing/2014/main" id="{4E141A2D-B968-450E-8E30-996219BECC5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74802" y="1498600"/>
            <a:ext cx="2098041" cy="372872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62029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图片占位符 36">
            <a:extLst>
              <a:ext uri="{FF2B5EF4-FFF2-40B4-BE49-F238E27FC236}">
                <a16:creationId xmlns:a16="http://schemas.microsoft.com/office/drawing/2014/main" id="{740F6025-3196-4FA0-83DC-EE1179AC9D6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42828" y="0"/>
            <a:ext cx="12477663" cy="1972932"/>
          </a:xfrm>
          <a:custGeom>
            <a:avLst/>
            <a:gdLst>
              <a:gd name="connsiteX0" fmla="*/ 0 w 12477663"/>
              <a:gd name="connsiteY0" fmla="*/ 0 h 1972932"/>
              <a:gd name="connsiteX1" fmla="*/ 12477663 w 12477663"/>
              <a:gd name="connsiteY1" fmla="*/ 0 h 1972932"/>
              <a:gd name="connsiteX2" fmla="*/ 12458763 w 12477663"/>
              <a:gd name="connsiteY2" fmla="*/ 47047 h 1972932"/>
              <a:gd name="connsiteX3" fmla="*/ 6238831 w 12477663"/>
              <a:gd name="connsiteY3" fmla="*/ 1972932 h 1972932"/>
              <a:gd name="connsiteX4" fmla="*/ 18900 w 12477663"/>
              <a:gd name="connsiteY4" fmla="*/ 47047 h 1972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77663" h="1972932">
                <a:moveTo>
                  <a:pt x="0" y="0"/>
                </a:moveTo>
                <a:lnTo>
                  <a:pt x="12477663" y="0"/>
                </a:lnTo>
                <a:lnTo>
                  <a:pt x="12458763" y="47047"/>
                </a:lnTo>
                <a:cubicBezTo>
                  <a:pt x="11866750" y="1146147"/>
                  <a:pt x="9306941" y="1972932"/>
                  <a:pt x="6238831" y="1972932"/>
                </a:cubicBezTo>
                <a:cubicBezTo>
                  <a:pt x="3170721" y="1972932"/>
                  <a:pt x="610913" y="1146147"/>
                  <a:pt x="18900" y="47047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D8B5D204-87E5-427E-BB02-DA7D22EC0A2F}"/>
              </a:ext>
            </a:extLst>
          </p:cNvPr>
          <p:cNvSpPr txBox="1"/>
          <p:nvPr/>
        </p:nvSpPr>
        <p:spPr>
          <a:xfrm rot="16200000">
            <a:off x="562330" y="2233386"/>
            <a:ext cx="861774" cy="7874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sz="4400" dirty="0">
                <a:solidFill>
                  <a:schemeClr val="accent1"/>
                </a:solidFill>
              </a:rPr>
              <a:t>01.</a:t>
            </a:r>
            <a:endParaRPr lang="zh-CN" altLang="en-US" sz="4400" dirty="0">
              <a:solidFill>
                <a:schemeClr val="accent1"/>
              </a:solidFill>
            </a:endParaRPr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2F371450-7476-4869-ABD4-D78E4EFF9B2C}"/>
              </a:ext>
            </a:extLst>
          </p:cNvPr>
          <p:cNvCxnSpPr>
            <a:cxnSpLocks/>
          </p:cNvCxnSpPr>
          <p:nvPr/>
        </p:nvCxnSpPr>
        <p:spPr>
          <a:xfrm>
            <a:off x="660400" y="3005984"/>
            <a:ext cx="0" cy="809625"/>
          </a:xfrm>
          <a:prstGeom prst="line">
            <a:avLst/>
          </a:prstGeom>
          <a:ln w="28575" cap="rnd">
            <a:round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>
            <a:extLst>
              <a:ext uri="{FF2B5EF4-FFF2-40B4-BE49-F238E27FC236}">
                <a16:creationId xmlns:a16="http://schemas.microsoft.com/office/drawing/2014/main" id="{5A0BFB36-33E5-4B00-AFFA-3D114104E615}"/>
              </a:ext>
            </a:extLst>
          </p:cNvPr>
          <p:cNvSpPr txBox="1"/>
          <p:nvPr/>
        </p:nvSpPr>
        <p:spPr>
          <a:xfrm rot="16200000">
            <a:off x="4609919" y="2233386"/>
            <a:ext cx="861774" cy="7874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sz="4400" dirty="0">
                <a:solidFill>
                  <a:schemeClr val="accent1"/>
                </a:solidFill>
              </a:rPr>
              <a:t>02.</a:t>
            </a:r>
            <a:endParaRPr lang="zh-CN" altLang="en-US" sz="4400" dirty="0">
              <a:solidFill>
                <a:schemeClr val="accent1"/>
              </a:solidFill>
            </a:endParaRPr>
          </a:p>
        </p:txBody>
      </p: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5885CF53-AFA6-4BCD-ACD7-C936DAB2DCCB}"/>
              </a:ext>
            </a:extLst>
          </p:cNvPr>
          <p:cNvCxnSpPr>
            <a:cxnSpLocks/>
          </p:cNvCxnSpPr>
          <p:nvPr/>
        </p:nvCxnSpPr>
        <p:spPr>
          <a:xfrm>
            <a:off x="4707991" y="3005984"/>
            <a:ext cx="0" cy="809625"/>
          </a:xfrm>
          <a:prstGeom prst="line">
            <a:avLst/>
          </a:prstGeom>
          <a:ln w="28575" cap="rnd">
            <a:round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>
            <a:extLst>
              <a:ext uri="{FF2B5EF4-FFF2-40B4-BE49-F238E27FC236}">
                <a16:creationId xmlns:a16="http://schemas.microsoft.com/office/drawing/2014/main" id="{FB1AFA5B-9366-4E92-A1A8-650789D6FE27}"/>
              </a:ext>
            </a:extLst>
          </p:cNvPr>
          <p:cNvSpPr txBox="1"/>
          <p:nvPr/>
        </p:nvSpPr>
        <p:spPr>
          <a:xfrm rot="16200000">
            <a:off x="9043411" y="2233385"/>
            <a:ext cx="861774" cy="7874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sz="4400" dirty="0">
                <a:solidFill>
                  <a:schemeClr val="accent1"/>
                </a:solidFill>
              </a:rPr>
              <a:t>03.</a:t>
            </a:r>
            <a:endParaRPr lang="zh-CN" altLang="en-US" sz="4400" dirty="0">
              <a:solidFill>
                <a:schemeClr val="accent1"/>
              </a:solidFill>
            </a:endParaRPr>
          </a:p>
        </p:txBody>
      </p: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C5A026E9-295E-4DD0-A1A7-24F2752DF1F0}"/>
              </a:ext>
            </a:extLst>
          </p:cNvPr>
          <p:cNvCxnSpPr>
            <a:cxnSpLocks/>
          </p:cNvCxnSpPr>
          <p:nvPr/>
        </p:nvCxnSpPr>
        <p:spPr>
          <a:xfrm>
            <a:off x="9141483" y="3005984"/>
            <a:ext cx="0" cy="809625"/>
          </a:xfrm>
          <a:prstGeom prst="line">
            <a:avLst/>
          </a:prstGeom>
          <a:ln w="28575" cap="rnd">
            <a:round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文本框 43">
            <a:extLst>
              <a:ext uri="{FF2B5EF4-FFF2-40B4-BE49-F238E27FC236}">
                <a16:creationId xmlns:a16="http://schemas.microsoft.com/office/drawing/2014/main" id="{49EE7BA2-3D72-40FD-9831-242C8E3234EE}"/>
              </a:ext>
            </a:extLst>
          </p:cNvPr>
          <p:cNvSpPr txBox="1"/>
          <p:nvPr/>
        </p:nvSpPr>
        <p:spPr>
          <a:xfrm rot="16200000">
            <a:off x="2977842" y="4559831"/>
            <a:ext cx="861774" cy="7874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sz="4400">
                <a:solidFill>
                  <a:schemeClr val="accent1"/>
                </a:solidFill>
              </a:rPr>
              <a:t>04.</a:t>
            </a:r>
            <a:endParaRPr lang="zh-CN" altLang="en-US" sz="4400" dirty="0">
              <a:solidFill>
                <a:schemeClr val="accent1"/>
              </a:solidFill>
            </a:endParaRPr>
          </a:p>
        </p:txBody>
      </p:sp>
      <p:cxnSp>
        <p:nvCxnSpPr>
          <p:cNvPr id="45" name="直接连接符 44">
            <a:extLst>
              <a:ext uri="{FF2B5EF4-FFF2-40B4-BE49-F238E27FC236}">
                <a16:creationId xmlns:a16="http://schemas.microsoft.com/office/drawing/2014/main" id="{B14D238C-5295-460B-9F73-0A6C665AADEE}"/>
              </a:ext>
            </a:extLst>
          </p:cNvPr>
          <p:cNvCxnSpPr>
            <a:cxnSpLocks/>
          </p:cNvCxnSpPr>
          <p:nvPr/>
        </p:nvCxnSpPr>
        <p:spPr>
          <a:xfrm>
            <a:off x="3075915" y="5332429"/>
            <a:ext cx="0" cy="809625"/>
          </a:xfrm>
          <a:prstGeom prst="line">
            <a:avLst/>
          </a:prstGeom>
          <a:ln w="28575" cap="rnd">
            <a:round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本框 39">
            <a:extLst>
              <a:ext uri="{FF2B5EF4-FFF2-40B4-BE49-F238E27FC236}">
                <a16:creationId xmlns:a16="http://schemas.microsoft.com/office/drawing/2014/main" id="{570F8935-A799-464B-A969-50F10DC9224E}"/>
              </a:ext>
            </a:extLst>
          </p:cNvPr>
          <p:cNvSpPr txBox="1"/>
          <p:nvPr/>
        </p:nvSpPr>
        <p:spPr>
          <a:xfrm rot="16200000">
            <a:off x="7025434" y="4559831"/>
            <a:ext cx="861774" cy="7874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sz="4400" dirty="0">
                <a:solidFill>
                  <a:schemeClr val="accent1"/>
                </a:solidFill>
              </a:rPr>
              <a:t>05.</a:t>
            </a:r>
            <a:endParaRPr lang="zh-CN" altLang="en-US" sz="4400" dirty="0">
              <a:solidFill>
                <a:schemeClr val="accent1"/>
              </a:solidFill>
            </a:endParaRPr>
          </a:p>
        </p:txBody>
      </p: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3B7022D4-18C5-4008-AC4D-9CB858B782B3}"/>
              </a:ext>
            </a:extLst>
          </p:cNvPr>
          <p:cNvCxnSpPr>
            <a:cxnSpLocks/>
          </p:cNvCxnSpPr>
          <p:nvPr/>
        </p:nvCxnSpPr>
        <p:spPr>
          <a:xfrm>
            <a:off x="7123505" y="5332429"/>
            <a:ext cx="0" cy="809625"/>
          </a:xfrm>
          <a:prstGeom prst="line">
            <a:avLst/>
          </a:prstGeom>
          <a:ln w="28575" cap="rnd">
            <a:round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文本占位符 48">
            <a:extLst>
              <a:ext uri="{FF2B5EF4-FFF2-40B4-BE49-F238E27FC236}">
                <a16:creationId xmlns:a16="http://schemas.microsoft.com/office/drawing/2014/main" id="{8AAFBE5E-9951-468D-842C-C373B57E162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47160" y="2989948"/>
            <a:ext cx="2328753" cy="439052"/>
          </a:xfrm>
          <a:prstGeom prst="rect">
            <a:avLst/>
          </a:prstGeom>
        </p:spPr>
        <p:txBody>
          <a:bodyPr/>
          <a:lstStyle>
            <a:lvl1pPr marL="0" marR="0" indent="0" algn="l" defTabSz="914354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latin typeface="+mn-ea"/>
                <a:ea typeface="+mn-ea"/>
              </a:defRPr>
            </a:lvl1pPr>
          </a:lstStyle>
          <a:p>
            <a:pPr marL="0" marR="0" lvl="0" indent="0" algn="l" defTabSz="914354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单击添加文本</a:t>
            </a:r>
          </a:p>
        </p:txBody>
      </p:sp>
      <p:sp>
        <p:nvSpPr>
          <p:cNvPr id="56" name="文本占位符 48">
            <a:extLst>
              <a:ext uri="{FF2B5EF4-FFF2-40B4-BE49-F238E27FC236}">
                <a16:creationId xmlns:a16="http://schemas.microsoft.com/office/drawing/2014/main" id="{22B6D61A-4B56-40D1-9606-DE6C1B116D4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89307" y="2989948"/>
            <a:ext cx="2333631" cy="439052"/>
          </a:xfrm>
          <a:prstGeom prst="rect">
            <a:avLst/>
          </a:prstGeom>
        </p:spPr>
        <p:txBody>
          <a:bodyPr/>
          <a:lstStyle>
            <a:lvl1pPr marL="0" marR="0" indent="0" algn="l" defTabSz="914354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latin typeface="+mn-ea"/>
                <a:ea typeface="+mn-ea"/>
              </a:defRPr>
            </a:lvl1pPr>
          </a:lstStyle>
          <a:p>
            <a:pPr marL="0" marR="0" lvl="0" indent="0" algn="l" defTabSz="914354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单击添加文本</a:t>
            </a:r>
          </a:p>
        </p:txBody>
      </p:sp>
      <p:sp>
        <p:nvSpPr>
          <p:cNvPr id="61" name="文本占位符 48">
            <a:extLst>
              <a:ext uri="{FF2B5EF4-FFF2-40B4-BE49-F238E27FC236}">
                <a16:creationId xmlns:a16="http://schemas.microsoft.com/office/drawing/2014/main" id="{BB7DBF4A-F336-4D0E-AEAA-442EF57D61E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223947" y="2989948"/>
            <a:ext cx="2333631" cy="439052"/>
          </a:xfrm>
          <a:prstGeom prst="rect">
            <a:avLst/>
          </a:prstGeom>
        </p:spPr>
        <p:txBody>
          <a:bodyPr/>
          <a:lstStyle>
            <a:lvl1pPr marL="0" marR="0" indent="0" algn="l" defTabSz="914354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latin typeface="+mn-ea"/>
                <a:ea typeface="+mn-ea"/>
              </a:defRPr>
            </a:lvl1pPr>
          </a:lstStyle>
          <a:p>
            <a:pPr marL="0" marR="0" lvl="0" indent="0" algn="l" defTabSz="914354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单击添加文本</a:t>
            </a:r>
          </a:p>
        </p:txBody>
      </p:sp>
      <p:sp>
        <p:nvSpPr>
          <p:cNvPr id="63" name="文本占位符 48">
            <a:extLst>
              <a:ext uri="{FF2B5EF4-FFF2-40B4-BE49-F238E27FC236}">
                <a16:creationId xmlns:a16="http://schemas.microsoft.com/office/drawing/2014/main" id="{ABAC8E71-7622-44BD-B9EF-FB2DDE2DEC1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158378" y="5333191"/>
            <a:ext cx="2328753" cy="439052"/>
          </a:xfrm>
          <a:prstGeom prst="rect">
            <a:avLst/>
          </a:prstGeom>
        </p:spPr>
        <p:txBody>
          <a:bodyPr/>
          <a:lstStyle>
            <a:lvl1pPr marL="0" marR="0" indent="0" algn="l" defTabSz="914354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latin typeface="+mn-ea"/>
                <a:ea typeface="+mn-ea"/>
              </a:defRPr>
            </a:lvl1pPr>
          </a:lstStyle>
          <a:p>
            <a:pPr marL="0" marR="0" lvl="0" indent="0" algn="l" defTabSz="914354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单击添加文本</a:t>
            </a:r>
          </a:p>
        </p:txBody>
      </p:sp>
      <p:sp>
        <p:nvSpPr>
          <p:cNvPr id="65" name="文本占位符 48">
            <a:extLst>
              <a:ext uri="{FF2B5EF4-FFF2-40B4-BE49-F238E27FC236}">
                <a16:creationId xmlns:a16="http://schemas.microsoft.com/office/drawing/2014/main" id="{BF93E37B-BAE5-44B2-9D04-125CCAB615B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205969" y="5333191"/>
            <a:ext cx="2328753" cy="439052"/>
          </a:xfrm>
          <a:prstGeom prst="rect">
            <a:avLst/>
          </a:prstGeom>
        </p:spPr>
        <p:txBody>
          <a:bodyPr/>
          <a:lstStyle>
            <a:lvl1pPr marL="0" marR="0" indent="0" algn="l" defTabSz="914354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latin typeface="+mn-ea"/>
                <a:ea typeface="+mn-ea"/>
              </a:defRPr>
            </a:lvl1pPr>
          </a:lstStyle>
          <a:p>
            <a:pPr marL="0" marR="0" lvl="0" indent="0" algn="l" defTabSz="914354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单击添加文本</a:t>
            </a:r>
          </a:p>
        </p:txBody>
      </p: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4689036F-78DA-4278-A853-444342F03DB3}"/>
              </a:ext>
            </a:extLst>
          </p:cNvPr>
          <p:cNvGrpSpPr/>
          <p:nvPr userDrawn="1"/>
        </p:nvGrpSpPr>
        <p:grpSpPr>
          <a:xfrm>
            <a:off x="2539884" y="2413265"/>
            <a:ext cx="7112235" cy="3564639"/>
            <a:chOff x="1585727" y="453077"/>
            <a:chExt cx="374706" cy="187802"/>
          </a:xfrm>
          <a:solidFill>
            <a:schemeClr val="bg1">
              <a:lumMod val="65000"/>
              <a:alpha val="5000"/>
            </a:schemeClr>
          </a:solidFill>
        </p:grpSpPr>
        <p:sp>
          <p:nvSpPr>
            <p:cNvPr id="42" name="îśliďe">
              <a:extLst>
                <a:ext uri="{FF2B5EF4-FFF2-40B4-BE49-F238E27FC236}">
                  <a16:creationId xmlns:a16="http://schemas.microsoft.com/office/drawing/2014/main" id="{14FFDB68-D4A2-4EF1-B52B-39615FA1529C}"/>
                </a:ext>
              </a:extLst>
            </p:cNvPr>
            <p:cNvSpPr/>
            <p:nvPr userDrawn="1"/>
          </p:nvSpPr>
          <p:spPr bwMode="auto">
            <a:xfrm>
              <a:off x="1619443" y="555306"/>
              <a:ext cx="45210" cy="67195"/>
            </a:xfrm>
            <a:custGeom>
              <a:avLst/>
              <a:gdLst>
                <a:gd name="T0" fmla="*/ 27 w 59"/>
                <a:gd name="T1" fmla="*/ 0 h 117"/>
                <a:gd name="T2" fmla="*/ 59 w 59"/>
                <a:gd name="T3" fmla="*/ 0 h 117"/>
                <a:gd name="T4" fmla="*/ 33 w 59"/>
                <a:gd name="T5" fmla="*/ 117 h 117"/>
                <a:gd name="T6" fmla="*/ 0 w 59"/>
                <a:gd name="T7" fmla="*/ 117 h 117"/>
                <a:gd name="T8" fmla="*/ 27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7" y="0"/>
                  </a:moveTo>
                  <a:lnTo>
                    <a:pt x="59" y="0"/>
                  </a:lnTo>
                  <a:lnTo>
                    <a:pt x="33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sz="1800"/>
            </a:p>
          </p:txBody>
        </p:sp>
        <p:sp>
          <p:nvSpPr>
            <p:cNvPr id="43" name="íšḻíḍé">
              <a:extLst>
                <a:ext uri="{FF2B5EF4-FFF2-40B4-BE49-F238E27FC236}">
                  <a16:creationId xmlns:a16="http://schemas.microsoft.com/office/drawing/2014/main" id="{0AB45B29-6AB1-4C60-9DD1-33AF43FFA1E5}"/>
                </a:ext>
              </a:extLst>
            </p:cNvPr>
            <p:cNvSpPr/>
            <p:nvPr userDrawn="1"/>
          </p:nvSpPr>
          <p:spPr bwMode="auto">
            <a:xfrm>
              <a:off x="1653926" y="555306"/>
              <a:ext cx="48275" cy="67195"/>
            </a:xfrm>
            <a:custGeom>
              <a:avLst/>
              <a:gdLst>
                <a:gd name="T0" fmla="*/ 27 w 63"/>
                <a:gd name="T1" fmla="*/ 0 h 117"/>
                <a:gd name="T2" fmla="*/ 63 w 63"/>
                <a:gd name="T3" fmla="*/ 0 h 117"/>
                <a:gd name="T4" fmla="*/ 36 w 63"/>
                <a:gd name="T5" fmla="*/ 117 h 117"/>
                <a:gd name="T6" fmla="*/ 0 w 63"/>
                <a:gd name="T7" fmla="*/ 117 h 117"/>
                <a:gd name="T8" fmla="*/ 27 w 63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17">
                  <a:moveTo>
                    <a:pt x="27" y="0"/>
                  </a:moveTo>
                  <a:lnTo>
                    <a:pt x="63" y="0"/>
                  </a:lnTo>
                  <a:lnTo>
                    <a:pt x="36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sz="1800"/>
            </a:p>
          </p:txBody>
        </p:sp>
        <p:sp>
          <p:nvSpPr>
            <p:cNvPr id="46" name="ïṥḻïḓé">
              <a:extLst>
                <a:ext uri="{FF2B5EF4-FFF2-40B4-BE49-F238E27FC236}">
                  <a16:creationId xmlns:a16="http://schemas.microsoft.com/office/drawing/2014/main" id="{CD99A818-0C1D-482E-A96C-917036EBFF90}"/>
                </a:ext>
              </a:extLst>
            </p:cNvPr>
            <p:cNvSpPr/>
            <p:nvPr userDrawn="1"/>
          </p:nvSpPr>
          <p:spPr bwMode="auto">
            <a:xfrm>
              <a:off x="1646263" y="596082"/>
              <a:ext cx="19157" cy="8615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sz="1800"/>
            </a:p>
          </p:txBody>
        </p:sp>
        <p:sp>
          <p:nvSpPr>
            <p:cNvPr id="47" name="î$ḷíḋè">
              <a:extLst>
                <a:ext uri="{FF2B5EF4-FFF2-40B4-BE49-F238E27FC236}">
                  <a16:creationId xmlns:a16="http://schemas.microsoft.com/office/drawing/2014/main" id="{220B3C49-5424-4D5C-B740-92DDFE0807AA}"/>
                </a:ext>
              </a:extLst>
            </p:cNvPr>
            <p:cNvSpPr/>
            <p:nvPr userDrawn="1"/>
          </p:nvSpPr>
          <p:spPr bwMode="auto">
            <a:xfrm>
              <a:off x="1689940" y="555306"/>
              <a:ext cx="45976" cy="67195"/>
            </a:xfrm>
            <a:custGeom>
              <a:avLst/>
              <a:gdLst>
                <a:gd name="T0" fmla="*/ 25 w 60"/>
                <a:gd name="T1" fmla="*/ 0 h 117"/>
                <a:gd name="T2" fmla="*/ 60 w 60"/>
                <a:gd name="T3" fmla="*/ 0 h 117"/>
                <a:gd name="T4" fmla="*/ 34 w 60"/>
                <a:gd name="T5" fmla="*/ 117 h 117"/>
                <a:gd name="T6" fmla="*/ 0 w 60"/>
                <a:gd name="T7" fmla="*/ 117 h 117"/>
                <a:gd name="T8" fmla="*/ 25 w 60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17">
                  <a:moveTo>
                    <a:pt x="25" y="0"/>
                  </a:moveTo>
                  <a:lnTo>
                    <a:pt x="60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sz="1800"/>
            </a:p>
          </p:txBody>
        </p:sp>
        <p:sp>
          <p:nvSpPr>
            <p:cNvPr id="48" name="i$ḷiḍe">
              <a:extLst>
                <a:ext uri="{FF2B5EF4-FFF2-40B4-BE49-F238E27FC236}">
                  <a16:creationId xmlns:a16="http://schemas.microsoft.com/office/drawing/2014/main" id="{29EBB59F-1A1E-4BEC-B5EF-DE011D905D0C}"/>
                </a:ext>
              </a:extLst>
            </p:cNvPr>
            <p:cNvSpPr/>
            <p:nvPr userDrawn="1"/>
          </p:nvSpPr>
          <p:spPr bwMode="auto">
            <a:xfrm>
              <a:off x="1724422" y="555306"/>
              <a:ext cx="45210" cy="67195"/>
            </a:xfrm>
            <a:custGeom>
              <a:avLst/>
              <a:gdLst>
                <a:gd name="T0" fmla="*/ 25 w 59"/>
                <a:gd name="T1" fmla="*/ 0 h 117"/>
                <a:gd name="T2" fmla="*/ 59 w 59"/>
                <a:gd name="T3" fmla="*/ 0 h 117"/>
                <a:gd name="T4" fmla="*/ 34 w 59"/>
                <a:gd name="T5" fmla="*/ 117 h 117"/>
                <a:gd name="T6" fmla="*/ 0 w 59"/>
                <a:gd name="T7" fmla="*/ 117 h 117"/>
                <a:gd name="T8" fmla="*/ 25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5" y="0"/>
                  </a:moveTo>
                  <a:lnTo>
                    <a:pt x="59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sz="1800"/>
            </a:p>
          </p:txBody>
        </p:sp>
        <p:sp>
          <p:nvSpPr>
            <p:cNvPr id="50" name="ïṡļïdè">
              <a:extLst>
                <a:ext uri="{FF2B5EF4-FFF2-40B4-BE49-F238E27FC236}">
                  <a16:creationId xmlns:a16="http://schemas.microsoft.com/office/drawing/2014/main" id="{62EA3F3B-BAF9-4E7B-B86E-52EAD2AA10B3}"/>
                </a:ext>
              </a:extLst>
            </p:cNvPr>
            <p:cNvSpPr/>
            <p:nvPr userDrawn="1"/>
          </p:nvSpPr>
          <p:spPr bwMode="auto">
            <a:xfrm>
              <a:off x="1713695" y="613312"/>
              <a:ext cx="19157" cy="9189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sz="1800"/>
            </a:p>
          </p:txBody>
        </p:sp>
        <p:sp>
          <p:nvSpPr>
            <p:cNvPr id="51" name="íŝḻíḓê">
              <a:extLst>
                <a:ext uri="{FF2B5EF4-FFF2-40B4-BE49-F238E27FC236}">
                  <a16:creationId xmlns:a16="http://schemas.microsoft.com/office/drawing/2014/main" id="{FB650BD5-0822-472D-B58F-AE9450B041D1}"/>
                </a:ext>
              </a:extLst>
            </p:cNvPr>
            <p:cNvSpPr/>
            <p:nvPr userDrawn="1"/>
          </p:nvSpPr>
          <p:spPr bwMode="auto">
            <a:xfrm>
              <a:off x="1585727" y="453077"/>
              <a:ext cx="374706" cy="187802"/>
            </a:xfrm>
            <a:custGeom>
              <a:avLst/>
              <a:gdLst>
                <a:gd name="T0" fmla="*/ 0 w 989"/>
                <a:gd name="T1" fmla="*/ 662 h 662"/>
                <a:gd name="T2" fmla="*/ 572 w 989"/>
                <a:gd name="T3" fmla="*/ 662 h 662"/>
                <a:gd name="T4" fmla="*/ 643 w 989"/>
                <a:gd name="T5" fmla="*/ 503 h 662"/>
                <a:gd name="T6" fmla="*/ 545 w 989"/>
                <a:gd name="T7" fmla="*/ 374 h 662"/>
                <a:gd name="T8" fmla="*/ 343 w 989"/>
                <a:gd name="T9" fmla="*/ 134 h 662"/>
                <a:gd name="T10" fmla="*/ 821 w 989"/>
                <a:gd name="T11" fmla="*/ 251 h 662"/>
                <a:gd name="T12" fmla="*/ 800 w 989"/>
                <a:gd name="T13" fmla="*/ 283 h 662"/>
                <a:gd name="T14" fmla="*/ 620 w 989"/>
                <a:gd name="T15" fmla="*/ 357 h 662"/>
                <a:gd name="T16" fmla="*/ 871 w 989"/>
                <a:gd name="T17" fmla="*/ 297 h 662"/>
                <a:gd name="T18" fmla="*/ 751 w 989"/>
                <a:gd name="T19" fmla="*/ 55 h 662"/>
                <a:gd name="T20" fmla="*/ 341 w 989"/>
                <a:gd name="T21" fmla="*/ 118 h 662"/>
                <a:gd name="T22" fmla="*/ 322 w 989"/>
                <a:gd name="T23" fmla="*/ 249 h 662"/>
                <a:gd name="T24" fmla="*/ 545 w 989"/>
                <a:gd name="T25" fmla="*/ 406 h 662"/>
                <a:gd name="T26" fmla="*/ 349 w 989"/>
                <a:gd name="T27" fmla="*/ 622 h 662"/>
                <a:gd name="T28" fmla="*/ 93 w 989"/>
                <a:gd name="T29" fmla="*/ 621 h 662"/>
                <a:gd name="T30" fmla="*/ 0 w 989"/>
                <a:gd name="T31" fmla="*/ 662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9" h="662">
                  <a:moveTo>
                    <a:pt x="0" y="662"/>
                  </a:moveTo>
                  <a:cubicBezTo>
                    <a:pt x="572" y="662"/>
                    <a:pt x="572" y="662"/>
                    <a:pt x="572" y="662"/>
                  </a:cubicBezTo>
                  <a:cubicBezTo>
                    <a:pt x="580" y="662"/>
                    <a:pt x="643" y="581"/>
                    <a:pt x="643" y="503"/>
                  </a:cubicBezTo>
                  <a:cubicBezTo>
                    <a:pt x="643" y="456"/>
                    <a:pt x="585" y="416"/>
                    <a:pt x="545" y="374"/>
                  </a:cubicBezTo>
                  <a:cubicBezTo>
                    <a:pt x="470" y="245"/>
                    <a:pt x="301" y="204"/>
                    <a:pt x="343" y="134"/>
                  </a:cubicBezTo>
                  <a:cubicBezTo>
                    <a:pt x="369" y="66"/>
                    <a:pt x="740" y="197"/>
                    <a:pt x="821" y="251"/>
                  </a:cubicBezTo>
                  <a:cubicBezTo>
                    <a:pt x="870" y="284"/>
                    <a:pt x="858" y="291"/>
                    <a:pt x="800" y="283"/>
                  </a:cubicBezTo>
                  <a:cubicBezTo>
                    <a:pt x="706" y="284"/>
                    <a:pt x="656" y="271"/>
                    <a:pt x="620" y="357"/>
                  </a:cubicBezTo>
                  <a:cubicBezTo>
                    <a:pt x="776" y="351"/>
                    <a:pt x="840" y="364"/>
                    <a:pt x="871" y="297"/>
                  </a:cubicBezTo>
                  <a:cubicBezTo>
                    <a:pt x="989" y="132"/>
                    <a:pt x="901" y="86"/>
                    <a:pt x="751" y="55"/>
                  </a:cubicBezTo>
                  <a:cubicBezTo>
                    <a:pt x="480" y="0"/>
                    <a:pt x="375" y="65"/>
                    <a:pt x="341" y="118"/>
                  </a:cubicBezTo>
                  <a:cubicBezTo>
                    <a:pt x="245" y="121"/>
                    <a:pt x="212" y="179"/>
                    <a:pt x="322" y="249"/>
                  </a:cubicBezTo>
                  <a:cubicBezTo>
                    <a:pt x="441" y="324"/>
                    <a:pt x="539" y="351"/>
                    <a:pt x="545" y="406"/>
                  </a:cubicBezTo>
                  <a:cubicBezTo>
                    <a:pt x="555" y="526"/>
                    <a:pt x="481" y="610"/>
                    <a:pt x="349" y="622"/>
                  </a:cubicBezTo>
                  <a:cubicBezTo>
                    <a:pt x="264" y="630"/>
                    <a:pt x="178" y="630"/>
                    <a:pt x="93" y="621"/>
                  </a:cubicBezTo>
                  <a:cubicBezTo>
                    <a:pt x="53" y="617"/>
                    <a:pt x="31" y="649"/>
                    <a:pt x="0" y="6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sz="1800"/>
            </a:p>
          </p:txBody>
        </p:sp>
        <p:sp>
          <p:nvSpPr>
            <p:cNvPr id="52" name="isľîḑê">
              <a:extLst>
                <a:ext uri="{FF2B5EF4-FFF2-40B4-BE49-F238E27FC236}">
                  <a16:creationId xmlns:a16="http://schemas.microsoft.com/office/drawing/2014/main" id="{09B8C62F-2EFC-4D33-851E-989224FE0B5C}"/>
                </a:ext>
              </a:extLst>
            </p:cNvPr>
            <p:cNvSpPr/>
            <p:nvPr userDrawn="1"/>
          </p:nvSpPr>
          <p:spPr bwMode="auto">
            <a:xfrm>
              <a:off x="1827103" y="548415"/>
              <a:ext cx="53639" cy="90742"/>
            </a:xfrm>
            <a:custGeom>
              <a:avLst/>
              <a:gdLst>
                <a:gd name="T0" fmla="*/ 31 w 70"/>
                <a:gd name="T1" fmla="*/ 0 h 158"/>
                <a:gd name="T2" fmla="*/ 70 w 70"/>
                <a:gd name="T3" fmla="*/ 0 h 158"/>
                <a:gd name="T4" fmla="*/ 39 w 70"/>
                <a:gd name="T5" fmla="*/ 158 h 158"/>
                <a:gd name="T6" fmla="*/ 0 w 70"/>
                <a:gd name="T7" fmla="*/ 158 h 158"/>
                <a:gd name="T8" fmla="*/ 31 w 70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58">
                  <a:moveTo>
                    <a:pt x="31" y="0"/>
                  </a:moveTo>
                  <a:lnTo>
                    <a:pt x="70" y="0"/>
                  </a:lnTo>
                  <a:lnTo>
                    <a:pt x="39" y="158"/>
                  </a:lnTo>
                  <a:lnTo>
                    <a:pt x="0" y="158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sz="1800"/>
            </a:p>
          </p:txBody>
        </p:sp>
      </p:grpSp>
    </p:spTree>
    <p:extLst>
      <p:ext uri="{BB962C8B-B14F-4D97-AF65-F5344CB8AC3E}">
        <p14:creationId xmlns:p14="http://schemas.microsoft.com/office/powerpoint/2010/main" val="35189496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048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图片占位符 21">
            <a:extLst>
              <a:ext uri="{FF2B5EF4-FFF2-40B4-BE49-F238E27FC236}">
                <a16:creationId xmlns:a16="http://schemas.microsoft.com/office/drawing/2014/main" id="{7AE66B26-FD1C-4615-AFBA-EC01DC5A60D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656411" y="322405"/>
            <a:ext cx="6540687" cy="6540688"/>
          </a:xfrm>
          <a:custGeom>
            <a:avLst/>
            <a:gdLst>
              <a:gd name="connsiteX0" fmla="*/ 6530501 w 6530501"/>
              <a:gd name="connsiteY0" fmla="*/ 0 h 6530502"/>
              <a:gd name="connsiteX1" fmla="*/ 6530501 w 6530501"/>
              <a:gd name="connsiteY1" fmla="*/ 6530502 h 6530502"/>
              <a:gd name="connsiteX2" fmla="*/ 0 w 6530501"/>
              <a:gd name="connsiteY2" fmla="*/ 6530502 h 6530502"/>
              <a:gd name="connsiteX3" fmla="*/ 6530501 w 6530501"/>
              <a:gd name="connsiteY3" fmla="*/ 0 h 6530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30501" h="6530502">
                <a:moveTo>
                  <a:pt x="6530501" y="0"/>
                </a:moveTo>
                <a:lnTo>
                  <a:pt x="6530501" y="6530502"/>
                </a:lnTo>
                <a:lnTo>
                  <a:pt x="0" y="6530502"/>
                </a:lnTo>
                <a:cubicBezTo>
                  <a:pt x="0" y="2923805"/>
                  <a:pt x="2923804" y="0"/>
                  <a:pt x="653050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31F15EFC-0D55-4F34-B344-4E1EE79A70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文本占位符 13">
            <a:extLst>
              <a:ext uri="{FF2B5EF4-FFF2-40B4-BE49-F238E27FC236}">
                <a16:creationId xmlns:a16="http://schemas.microsoft.com/office/drawing/2014/main" id="{AD261FF8-B76B-4B6C-B886-997FC5E617C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706648" y="2962117"/>
            <a:ext cx="4155152" cy="2854487"/>
          </a:xfrm>
          <a:prstGeom prst="rect">
            <a:avLst/>
          </a:prstGeom>
          <a:noFill/>
        </p:spPr>
        <p:txBody>
          <a:bodyPr wrap="none" lIns="0" rIns="0" rtlCol="0">
            <a:noAutofit/>
          </a:bodyPr>
          <a:lstStyle>
            <a:lvl1pPr marL="0" indent="0">
              <a:buNone/>
              <a:defRPr lang="zh-CN" altLang="en-US" sz="23898" b="1" smtClean="0">
                <a:solidFill>
                  <a:schemeClr val="bg1">
                    <a:alpha val="72000"/>
                  </a:schemeClr>
                </a:solidFill>
                <a:latin typeface="+mn-ea"/>
                <a:ea typeface="+mn-ea"/>
              </a:defRPr>
            </a:lvl1pPr>
          </a:lstStyle>
          <a:p>
            <a:pPr marL="0" lvl="0"/>
            <a:r>
              <a:rPr lang="en-US" altLang="zh-CN" dirty="0"/>
              <a:t>0X</a:t>
            </a:r>
            <a:endParaRPr lang="zh-CN" altLang="en-US" dirty="0"/>
          </a:p>
        </p:txBody>
      </p:sp>
      <p:sp>
        <p:nvSpPr>
          <p:cNvPr id="11" name="文本占位符 13">
            <a:extLst>
              <a:ext uri="{FF2B5EF4-FFF2-40B4-BE49-F238E27FC236}">
                <a16:creationId xmlns:a16="http://schemas.microsoft.com/office/drawing/2014/main" id="{E9BD208D-31FF-43DD-9BD8-F665676DD15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96780" y="2278358"/>
            <a:ext cx="3574579" cy="92333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marL="0" indent="0">
              <a:buNone/>
              <a:defRPr lang="zh-CN" altLang="en-US" sz="6000" b="1" smtClean="0">
                <a:solidFill>
                  <a:schemeClr val="accent1"/>
                </a:solidFill>
                <a:latin typeface="+mn-ea"/>
                <a:ea typeface="+mn-ea"/>
              </a:defRPr>
            </a:lvl1pPr>
          </a:lstStyle>
          <a:p>
            <a:pPr marL="0" lvl="0"/>
            <a:r>
              <a:rPr lang="zh-CN" altLang="en-US" dirty="0"/>
              <a:t>章节标题</a:t>
            </a:r>
            <a:endParaRPr lang="en-US" altLang="zh-CN" dirty="0"/>
          </a:p>
        </p:txBody>
      </p: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C09A50D6-2850-4D9E-9127-285FB821A321}"/>
              </a:ext>
            </a:extLst>
          </p:cNvPr>
          <p:cNvCxnSpPr>
            <a:cxnSpLocks/>
          </p:cNvCxnSpPr>
          <p:nvPr userDrawn="1"/>
        </p:nvCxnSpPr>
        <p:spPr>
          <a:xfrm>
            <a:off x="1311325" y="3436355"/>
            <a:ext cx="1103523" cy="0"/>
          </a:xfrm>
          <a:prstGeom prst="line">
            <a:avLst/>
          </a:prstGeom>
          <a:ln w="508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2B1109C1-BE14-4007-867B-C608C8E8BCD4}"/>
              </a:ext>
            </a:extLst>
          </p:cNvPr>
          <p:cNvGrpSpPr/>
          <p:nvPr userDrawn="1"/>
        </p:nvGrpSpPr>
        <p:grpSpPr>
          <a:xfrm>
            <a:off x="660401" y="338593"/>
            <a:ext cx="1378011" cy="690656"/>
            <a:chOff x="1585727" y="453077"/>
            <a:chExt cx="374706" cy="187802"/>
          </a:xfrm>
          <a:solidFill>
            <a:schemeClr val="accent1"/>
          </a:solidFill>
        </p:grpSpPr>
        <p:sp>
          <p:nvSpPr>
            <p:cNvPr id="29" name="îśliďe">
              <a:extLst>
                <a:ext uri="{FF2B5EF4-FFF2-40B4-BE49-F238E27FC236}">
                  <a16:creationId xmlns:a16="http://schemas.microsoft.com/office/drawing/2014/main" id="{F3BCF2A2-6C87-4620-95DF-7E07907362CC}"/>
                </a:ext>
              </a:extLst>
            </p:cNvPr>
            <p:cNvSpPr/>
            <p:nvPr userDrawn="1"/>
          </p:nvSpPr>
          <p:spPr bwMode="auto">
            <a:xfrm>
              <a:off x="1619443" y="555306"/>
              <a:ext cx="45210" cy="67195"/>
            </a:xfrm>
            <a:custGeom>
              <a:avLst/>
              <a:gdLst>
                <a:gd name="T0" fmla="*/ 27 w 59"/>
                <a:gd name="T1" fmla="*/ 0 h 117"/>
                <a:gd name="T2" fmla="*/ 59 w 59"/>
                <a:gd name="T3" fmla="*/ 0 h 117"/>
                <a:gd name="T4" fmla="*/ 33 w 59"/>
                <a:gd name="T5" fmla="*/ 117 h 117"/>
                <a:gd name="T6" fmla="*/ 0 w 59"/>
                <a:gd name="T7" fmla="*/ 117 h 117"/>
                <a:gd name="T8" fmla="*/ 27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7" y="0"/>
                  </a:moveTo>
                  <a:lnTo>
                    <a:pt x="59" y="0"/>
                  </a:lnTo>
                  <a:lnTo>
                    <a:pt x="33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sz="1800"/>
            </a:p>
          </p:txBody>
        </p:sp>
        <p:sp>
          <p:nvSpPr>
            <p:cNvPr id="30" name="íšḻíḍé">
              <a:extLst>
                <a:ext uri="{FF2B5EF4-FFF2-40B4-BE49-F238E27FC236}">
                  <a16:creationId xmlns:a16="http://schemas.microsoft.com/office/drawing/2014/main" id="{65F985B7-E3F7-4429-AE2E-A2B148FC7E19}"/>
                </a:ext>
              </a:extLst>
            </p:cNvPr>
            <p:cNvSpPr/>
            <p:nvPr userDrawn="1"/>
          </p:nvSpPr>
          <p:spPr bwMode="auto">
            <a:xfrm>
              <a:off x="1653926" y="555306"/>
              <a:ext cx="48275" cy="67195"/>
            </a:xfrm>
            <a:custGeom>
              <a:avLst/>
              <a:gdLst>
                <a:gd name="T0" fmla="*/ 27 w 63"/>
                <a:gd name="T1" fmla="*/ 0 h 117"/>
                <a:gd name="T2" fmla="*/ 63 w 63"/>
                <a:gd name="T3" fmla="*/ 0 h 117"/>
                <a:gd name="T4" fmla="*/ 36 w 63"/>
                <a:gd name="T5" fmla="*/ 117 h 117"/>
                <a:gd name="T6" fmla="*/ 0 w 63"/>
                <a:gd name="T7" fmla="*/ 117 h 117"/>
                <a:gd name="T8" fmla="*/ 27 w 63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17">
                  <a:moveTo>
                    <a:pt x="27" y="0"/>
                  </a:moveTo>
                  <a:lnTo>
                    <a:pt x="63" y="0"/>
                  </a:lnTo>
                  <a:lnTo>
                    <a:pt x="36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sz="1800"/>
            </a:p>
          </p:txBody>
        </p:sp>
        <p:sp>
          <p:nvSpPr>
            <p:cNvPr id="31" name="ïṥḻïḓé">
              <a:extLst>
                <a:ext uri="{FF2B5EF4-FFF2-40B4-BE49-F238E27FC236}">
                  <a16:creationId xmlns:a16="http://schemas.microsoft.com/office/drawing/2014/main" id="{18246C92-7580-4E66-8710-8767865C4019}"/>
                </a:ext>
              </a:extLst>
            </p:cNvPr>
            <p:cNvSpPr/>
            <p:nvPr userDrawn="1"/>
          </p:nvSpPr>
          <p:spPr bwMode="auto">
            <a:xfrm>
              <a:off x="1646263" y="596082"/>
              <a:ext cx="19157" cy="8615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sz="1800"/>
            </a:p>
          </p:txBody>
        </p:sp>
        <p:sp>
          <p:nvSpPr>
            <p:cNvPr id="32" name="î$ḷíḋè">
              <a:extLst>
                <a:ext uri="{FF2B5EF4-FFF2-40B4-BE49-F238E27FC236}">
                  <a16:creationId xmlns:a16="http://schemas.microsoft.com/office/drawing/2014/main" id="{F02EF40A-93D5-4144-BF73-14BF33F81D12}"/>
                </a:ext>
              </a:extLst>
            </p:cNvPr>
            <p:cNvSpPr/>
            <p:nvPr userDrawn="1"/>
          </p:nvSpPr>
          <p:spPr bwMode="auto">
            <a:xfrm>
              <a:off x="1689940" y="555306"/>
              <a:ext cx="45976" cy="67195"/>
            </a:xfrm>
            <a:custGeom>
              <a:avLst/>
              <a:gdLst>
                <a:gd name="T0" fmla="*/ 25 w 60"/>
                <a:gd name="T1" fmla="*/ 0 h 117"/>
                <a:gd name="T2" fmla="*/ 60 w 60"/>
                <a:gd name="T3" fmla="*/ 0 h 117"/>
                <a:gd name="T4" fmla="*/ 34 w 60"/>
                <a:gd name="T5" fmla="*/ 117 h 117"/>
                <a:gd name="T6" fmla="*/ 0 w 60"/>
                <a:gd name="T7" fmla="*/ 117 h 117"/>
                <a:gd name="T8" fmla="*/ 25 w 60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17">
                  <a:moveTo>
                    <a:pt x="25" y="0"/>
                  </a:moveTo>
                  <a:lnTo>
                    <a:pt x="60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sz="1800"/>
            </a:p>
          </p:txBody>
        </p:sp>
        <p:sp>
          <p:nvSpPr>
            <p:cNvPr id="33" name="i$ḷiḍe">
              <a:extLst>
                <a:ext uri="{FF2B5EF4-FFF2-40B4-BE49-F238E27FC236}">
                  <a16:creationId xmlns:a16="http://schemas.microsoft.com/office/drawing/2014/main" id="{FC5AD484-3D4C-43C9-BA11-0357F1D61CB7}"/>
                </a:ext>
              </a:extLst>
            </p:cNvPr>
            <p:cNvSpPr/>
            <p:nvPr userDrawn="1"/>
          </p:nvSpPr>
          <p:spPr bwMode="auto">
            <a:xfrm>
              <a:off x="1724422" y="555306"/>
              <a:ext cx="45210" cy="67195"/>
            </a:xfrm>
            <a:custGeom>
              <a:avLst/>
              <a:gdLst>
                <a:gd name="T0" fmla="*/ 25 w 59"/>
                <a:gd name="T1" fmla="*/ 0 h 117"/>
                <a:gd name="T2" fmla="*/ 59 w 59"/>
                <a:gd name="T3" fmla="*/ 0 h 117"/>
                <a:gd name="T4" fmla="*/ 34 w 59"/>
                <a:gd name="T5" fmla="*/ 117 h 117"/>
                <a:gd name="T6" fmla="*/ 0 w 59"/>
                <a:gd name="T7" fmla="*/ 117 h 117"/>
                <a:gd name="T8" fmla="*/ 25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5" y="0"/>
                  </a:moveTo>
                  <a:lnTo>
                    <a:pt x="59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sz="1800"/>
            </a:p>
          </p:txBody>
        </p:sp>
        <p:sp>
          <p:nvSpPr>
            <p:cNvPr id="34" name="ïṡļïdè">
              <a:extLst>
                <a:ext uri="{FF2B5EF4-FFF2-40B4-BE49-F238E27FC236}">
                  <a16:creationId xmlns:a16="http://schemas.microsoft.com/office/drawing/2014/main" id="{F97D9523-78C6-4FCB-BE80-E3E0978F4761}"/>
                </a:ext>
              </a:extLst>
            </p:cNvPr>
            <p:cNvSpPr/>
            <p:nvPr userDrawn="1"/>
          </p:nvSpPr>
          <p:spPr bwMode="auto">
            <a:xfrm>
              <a:off x="1713695" y="613312"/>
              <a:ext cx="19157" cy="9189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sz="1800"/>
            </a:p>
          </p:txBody>
        </p:sp>
        <p:sp>
          <p:nvSpPr>
            <p:cNvPr id="35" name="íŝḻíḓê">
              <a:extLst>
                <a:ext uri="{FF2B5EF4-FFF2-40B4-BE49-F238E27FC236}">
                  <a16:creationId xmlns:a16="http://schemas.microsoft.com/office/drawing/2014/main" id="{E5BD207C-4E93-4E60-BE2F-DE890592A908}"/>
                </a:ext>
              </a:extLst>
            </p:cNvPr>
            <p:cNvSpPr/>
            <p:nvPr userDrawn="1"/>
          </p:nvSpPr>
          <p:spPr bwMode="auto">
            <a:xfrm>
              <a:off x="1585727" y="453077"/>
              <a:ext cx="374706" cy="187802"/>
            </a:xfrm>
            <a:custGeom>
              <a:avLst/>
              <a:gdLst>
                <a:gd name="T0" fmla="*/ 0 w 989"/>
                <a:gd name="T1" fmla="*/ 662 h 662"/>
                <a:gd name="T2" fmla="*/ 572 w 989"/>
                <a:gd name="T3" fmla="*/ 662 h 662"/>
                <a:gd name="T4" fmla="*/ 643 w 989"/>
                <a:gd name="T5" fmla="*/ 503 h 662"/>
                <a:gd name="T6" fmla="*/ 545 w 989"/>
                <a:gd name="T7" fmla="*/ 374 h 662"/>
                <a:gd name="T8" fmla="*/ 343 w 989"/>
                <a:gd name="T9" fmla="*/ 134 h 662"/>
                <a:gd name="T10" fmla="*/ 821 w 989"/>
                <a:gd name="T11" fmla="*/ 251 h 662"/>
                <a:gd name="T12" fmla="*/ 800 w 989"/>
                <a:gd name="T13" fmla="*/ 283 h 662"/>
                <a:gd name="T14" fmla="*/ 620 w 989"/>
                <a:gd name="T15" fmla="*/ 357 h 662"/>
                <a:gd name="T16" fmla="*/ 871 w 989"/>
                <a:gd name="T17" fmla="*/ 297 h 662"/>
                <a:gd name="T18" fmla="*/ 751 w 989"/>
                <a:gd name="T19" fmla="*/ 55 h 662"/>
                <a:gd name="T20" fmla="*/ 341 w 989"/>
                <a:gd name="T21" fmla="*/ 118 h 662"/>
                <a:gd name="T22" fmla="*/ 322 w 989"/>
                <a:gd name="T23" fmla="*/ 249 h 662"/>
                <a:gd name="T24" fmla="*/ 545 w 989"/>
                <a:gd name="T25" fmla="*/ 406 h 662"/>
                <a:gd name="T26" fmla="*/ 349 w 989"/>
                <a:gd name="T27" fmla="*/ 622 h 662"/>
                <a:gd name="T28" fmla="*/ 93 w 989"/>
                <a:gd name="T29" fmla="*/ 621 h 662"/>
                <a:gd name="T30" fmla="*/ 0 w 989"/>
                <a:gd name="T31" fmla="*/ 662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9" h="662">
                  <a:moveTo>
                    <a:pt x="0" y="662"/>
                  </a:moveTo>
                  <a:cubicBezTo>
                    <a:pt x="572" y="662"/>
                    <a:pt x="572" y="662"/>
                    <a:pt x="572" y="662"/>
                  </a:cubicBezTo>
                  <a:cubicBezTo>
                    <a:pt x="580" y="662"/>
                    <a:pt x="643" y="581"/>
                    <a:pt x="643" y="503"/>
                  </a:cubicBezTo>
                  <a:cubicBezTo>
                    <a:pt x="643" y="456"/>
                    <a:pt x="585" y="416"/>
                    <a:pt x="545" y="374"/>
                  </a:cubicBezTo>
                  <a:cubicBezTo>
                    <a:pt x="470" y="245"/>
                    <a:pt x="301" y="204"/>
                    <a:pt x="343" y="134"/>
                  </a:cubicBezTo>
                  <a:cubicBezTo>
                    <a:pt x="369" y="66"/>
                    <a:pt x="740" y="197"/>
                    <a:pt x="821" y="251"/>
                  </a:cubicBezTo>
                  <a:cubicBezTo>
                    <a:pt x="870" y="284"/>
                    <a:pt x="858" y="291"/>
                    <a:pt x="800" y="283"/>
                  </a:cubicBezTo>
                  <a:cubicBezTo>
                    <a:pt x="706" y="284"/>
                    <a:pt x="656" y="271"/>
                    <a:pt x="620" y="357"/>
                  </a:cubicBezTo>
                  <a:cubicBezTo>
                    <a:pt x="776" y="351"/>
                    <a:pt x="840" y="364"/>
                    <a:pt x="871" y="297"/>
                  </a:cubicBezTo>
                  <a:cubicBezTo>
                    <a:pt x="989" y="132"/>
                    <a:pt x="901" y="86"/>
                    <a:pt x="751" y="55"/>
                  </a:cubicBezTo>
                  <a:cubicBezTo>
                    <a:pt x="480" y="0"/>
                    <a:pt x="375" y="65"/>
                    <a:pt x="341" y="118"/>
                  </a:cubicBezTo>
                  <a:cubicBezTo>
                    <a:pt x="245" y="121"/>
                    <a:pt x="212" y="179"/>
                    <a:pt x="322" y="249"/>
                  </a:cubicBezTo>
                  <a:cubicBezTo>
                    <a:pt x="441" y="324"/>
                    <a:pt x="539" y="351"/>
                    <a:pt x="545" y="406"/>
                  </a:cubicBezTo>
                  <a:cubicBezTo>
                    <a:pt x="555" y="526"/>
                    <a:pt x="481" y="610"/>
                    <a:pt x="349" y="622"/>
                  </a:cubicBezTo>
                  <a:cubicBezTo>
                    <a:pt x="264" y="630"/>
                    <a:pt x="178" y="630"/>
                    <a:pt x="93" y="621"/>
                  </a:cubicBezTo>
                  <a:cubicBezTo>
                    <a:pt x="53" y="617"/>
                    <a:pt x="31" y="649"/>
                    <a:pt x="0" y="6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sz="1800"/>
            </a:p>
          </p:txBody>
        </p:sp>
        <p:sp>
          <p:nvSpPr>
            <p:cNvPr id="36" name="isľîḑê">
              <a:extLst>
                <a:ext uri="{FF2B5EF4-FFF2-40B4-BE49-F238E27FC236}">
                  <a16:creationId xmlns:a16="http://schemas.microsoft.com/office/drawing/2014/main" id="{6417E722-F866-4256-8145-2ABD39CE3899}"/>
                </a:ext>
              </a:extLst>
            </p:cNvPr>
            <p:cNvSpPr/>
            <p:nvPr userDrawn="1"/>
          </p:nvSpPr>
          <p:spPr bwMode="auto">
            <a:xfrm>
              <a:off x="1827103" y="548415"/>
              <a:ext cx="53639" cy="90742"/>
            </a:xfrm>
            <a:custGeom>
              <a:avLst/>
              <a:gdLst>
                <a:gd name="T0" fmla="*/ 31 w 70"/>
                <a:gd name="T1" fmla="*/ 0 h 158"/>
                <a:gd name="T2" fmla="*/ 70 w 70"/>
                <a:gd name="T3" fmla="*/ 0 h 158"/>
                <a:gd name="T4" fmla="*/ 39 w 70"/>
                <a:gd name="T5" fmla="*/ 158 h 158"/>
                <a:gd name="T6" fmla="*/ 0 w 70"/>
                <a:gd name="T7" fmla="*/ 158 h 158"/>
                <a:gd name="T8" fmla="*/ 31 w 70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58">
                  <a:moveTo>
                    <a:pt x="31" y="0"/>
                  </a:moveTo>
                  <a:lnTo>
                    <a:pt x="70" y="0"/>
                  </a:lnTo>
                  <a:lnTo>
                    <a:pt x="39" y="158"/>
                  </a:lnTo>
                  <a:lnTo>
                    <a:pt x="0" y="158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sz="1800"/>
            </a:p>
          </p:txBody>
        </p:sp>
      </p:grpSp>
      <p:sp>
        <p:nvSpPr>
          <p:cNvPr id="37" name="文本框 36">
            <a:extLst>
              <a:ext uri="{FF2B5EF4-FFF2-40B4-BE49-F238E27FC236}">
                <a16:creationId xmlns:a16="http://schemas.microsoft.com/office/drawing/2014/main" id="{E9781AC3-8B0A-4AB9-8394-5CA7A029210E}"/>
              </a:ext>
            </a:extLst>
          </p:cNvPr>
          <p:cNvSpPr txBox="1"/>
          <p:nvPr userDrawn="1"/>
        </p:nvSpPr>
        <p:spPr>
          <a:xfrm>
            <a:off x="549061" y="6259197"/>
            <a:ext cx="42196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</a:rPr>
              <a:t>明德 厚学 求是 创新</a:t>
            </a:r>
          </a:p>
        </p:txBody>
      </p:sp>
    </p:spTree>
    <p:extLst>
      <p:ext uri="{BB962C8B-B14F-4D97-AF65-F5344CB8AC3E}">
        <p14:creationId xmlns:p14="http://schemas.microsoft.com/office/powerpoint/2010/main" val="129668405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图片占位符 24">
            <a:extLst>
              <a:ext uri="{FF2B5EF4-FFF2-40B4-BE49-F238E27FC236}">
                <a16:creationId xmlns:a16="http://schemas.microsoft.com/office/drawing/2014/main" id="{C9513911-6F82-465B-AA1D-A5059095831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" y="327498"/>
            <a:ext cx="6530503" cy="6530502"/>
          </a:xfrm>
          <a:custGeom>
            <a:avLst/>
            <a:gdLst>
              <a:gd name="connsiteX0" fmla="*/ 0 w 6530502"/>
              <a:gd name="connsiteY0" fmla="*/ 0 h 6530502"/>
              <a:gd name="connsiteX1" fmla="*/ 6530502 w 6530502"/>
              <a:gd name="connsiteY1" fmla="*/ 6530502 h 6530502"/>
              <a:gd name="connsiteX2" fmla="*/ 0 w 6530502"/>
              <a:gd name="connsiteY2" fmla="*/ 6530502 h 6530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530502" h="6530502">
                <a:moveTo>
                  <a:pt x="0" y="0"/>
                </a:moveTo>
                <a:cubicBezTo>
                  <a:pt x="3606697" y="0"/>
                  <a:pt x="6530502" y="2923805"/>
                  <a:pt x="6530502" y="6530502"/>
                </a:cubicBezTo>
                <a:lnTo>
                  <a:pt x="0" y="653050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31F15EFC-0D55-4F34-B344-4E1EE79A70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文本占位符 13">
            <a:extLst>
              <a:ext uri="{FF2B5EF4-FFF2-40B4-BE49-F238E27FC236}">
                <a16:creationId xmlns:a16="http://schemas.microsoft.com/office/drawing/2014/main" id="{AD261FF8-B76B-4B6C-B886-997FC5E617C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4031" y="2962117"/>
            <a:ext cx="4155152" cy="2854487"/>
          </a:xfrm>
          <a:prstGeom prst="rect">
            <a:avLst/>
          </a:prstGeom>
          <a:noFill/>
        </p:spPr>
        <p:txBody>
          <a:bodyPr wrap="none" lIns="0" rIns="0" rtlCol="0">
            <a:noAutofit/>
          </a:bodyPr>
          <a:lstStyle>
            <a:lvl1pPr marL="0" indent="0">
              <a:buNone/>
              <a:defRPr lang="zh-CN" altLang="en-US" sz="23898" b="1" smtClean="0">
                <a:solidFill>
                  <a:schemeClr val="bg1">
                    <a:alpha val="72000"/>
                  </a:schemeClr>
                </a:solidFill>
                <a:latin typeface="+mn-ea"/>
                <a:ea typeface="+mn-ea"/>
              </a:defRPr>
            </a:lvl1pPr>
          </a:lstStyle>
          <a:p>
            <a:pPr marL="0" lvl="0"/>
            <a:r>
              <a:rPr lang="en-US" altLang="zh-CN" dirty="0"/>
              <a:t>0X</a:t>
            </a:r>
            <a:endParaRPr lang="zh-CN" altLang="en-US" dirty="0"/>
          </a:p>
        </p:txBody>
      </p:sp>
      <p:sp>
        <p:nvSpPr>
          <p:cNvPr id="11" name="文本占位符 13">
            <a:extLst>
              <a:ext uri="{FF2B5EF4-FFF2-40B4-BE49-F238E27FC236}">
                <a16:creationId xmlns:a16="http://schemas.microsoft.com/office/drawing/2014/main" id="{E9BD208D-31FF-43DD-9BD8-F665676DD15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197557" y="2284556"/>
            <a:ext cx="3574579" cy="92333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marL="0" indent="0">
              <a:buNone/>
              <a:defRPr lang="zh-CN" altLang="en-US" sz="6000" b="1" smtClean="0">
                <a:solidFill>
                  <a:schemeClr val="accent1"/>
                </a:solidFill>
                <a:latin typeface="+mn-ea"/>
                <a:ea typeface="+mn-ea"/>
              </a:defRPr>
            </a:lvl1pPr>
          </a:lstStyle>
          <a:p>
            <a:pPr marL="0" lvl="0"/>
            <a:r>
              <a:rPr lang="zh-CN" altLang="en-US" dirty="0"/>
              <a:t>章节标题</a:t>
            </a:r>
            <a:endParaRPr lang="en-US" altLang="zh-CN" dirty="0"/>
          </a:p>
        </p:txBody>
      </p: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C09A50D6-2850-4D9E-9127-285FB821A321}"/>
              </a:ext>
            </a:extLst>
          </p:cNvPr>
          <p:cNvCxnSpPr>
            <a:cxnSpLocks/>
          </p:cNvCxnSpPr>
          <p:nvPr userDrawn="1"/>
        </p:nvCxnSpPr>
        <p:spPr>
          <a:xfrm>
            <a:off x="7237502" y="3436629"/>
            <a:ext cx="1103523" cy="0"/>
          </a:xfrm>
          <a:prstGeom prst="line">
            <a:avLst/>
          </a:prstGeom>
          <a:ln w="508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2B1109C1-BE14-4007-867B-C608C8E8BCD4}"/>
              </a:ext>
            </a:extLst>
          </p:cNvPr>
          <p:cNvGrpSpPr/>
          <p:nvPr userDrawn="1"/>
        </p:nvGrpSpPr>
        <p:grpSpPr>
          <a:xfrm>
            <a:off x="10227937" y="338593"/>
            <a:ext cx="1378011" cy="690656"/>
            <a:chOff x="1585727" y="453077"/>
            <a:chExt cx="374706" cy="187802"/>
          </a:xfrm>
          <a:solidFill>
            <a:schemeClr val="accent1"/>
          </a:solidFill>
        </p:grpSpPr>
        <p:sp>
          <p:nvSpPr>
            <p:cNvPr id="29" name="îśliďe">
              <a:extLst>
                <a:ext uri="{FF2B5EF4-FFF2-40B4-BE49-F238E27FC236}">
                  <a16:creationId xmlns:a16="http://schemas.microsoft.com/office/drawing/2014/main" id="{F3BCF2A2-6C87-4620-95DF-7E07907362CC}"/>
                </a:ext>
              </a:extLst>
            </p:cNvPr>
            <p:cNvSpPr/>
            <p:nvPr userDrawn="1"/>
          </p:nvSpPr>
          <p:spPr bwMode="auto">
            <a:xfrm>
              <a:off x="1619443" y="555306"/>
              <a:ext cx="45210" cy="67195"/>
            </a:xfrm>
            <a:custGeom>
              <a:avLst/>
              <a:gdLst>
                <a:gd name="T0" fmla="*/ 27 w 59"/>
                <a:gd name="T1" fmla="*/ 0 h 117"/>
                <a:gd name="T2" fmla="*/ 59 w 59"/>
                <a:gd name="T3" fmla="*/ 0 h 117"/>
                <a:gd name="T4" fmla="*/ 33 w 59"/>
                <a:gd name="T5" fmla="*/ 117 h 117"/>
                <a:gd name="T6" fmla="*/ 0 w 59"/>
                <a:gd name="T7" fmla="*/ 117 h 117"/>
                <a:gd name="T8" fmla="*/ 27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7" y="0"/>
                  </a:moveTo>
                  <a:lnTo>
                    <a:pt x="59" y="0"/>
                  </a:lnTo>
                  <a:lnTo>
                    <a:pt x="33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sz="1800"/>
            </a:p>
          </p:txBody>
        </p:sp>
        <p:sp>
          <p:nvSpPr>
            <p:cNvPr id="30" name="íšḻíḍé">
              <a:extLst>
                <a:ext uri="{FF2B5EF4-FFF2-40B4-BE49-F238E27FC236}">
                  <a16:creationId xmlns:a16="http://schemas.microsoft.com/office/drawing/2014/main" id="{65F985B7-E3F7-4429-AE2E-A2B148FC7E19}"/>
                </a:ext>
              </a:extLst>
            </p:cNvPr>
            <p:cNvSpPr/>
            <p:nvPr userDrawn="1"/>
          </p:nvSpPr>
          <p:spPr bwMode="auto">
            <a:xfrm>
              <a:off x="1653926" y="555306"/>
              <a:ext cx="48275" cy="67195"/>
            </a:xfrm>
            <a:custGeom>
              <a:avLst/>
              <a:gdLst>
                <a:gd name="T0" fmla="*/ 27 w 63"/>
                <a:gd name="T1" fmla="*/ 0 h 117"/>
                <a:gd name="T2" fmla="*/ 63 w 63"/>
                <a:gd name="T3" fmla="*/ 0 h 117"/>
                <a:gd name="T4" fmla="*/ 36 w 63"/>
                <a:gd name="T5" fmla="*/ 117 h 117"/>
                <a:gd name="T6" fmla="*/ 0 w 63"/>
                <a:gd name="T7" fmla="*/ 117 h 117"/>
                <a:gd name="T8" fmla="*/ 27 w 63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17">
                  <a:moveTo>
                    <a:pt x="27" y="0"/>
                  </a:moveTo>
                  <a:lnTo>
                    <a:pt x="63" y="0"/>
                  </a:lnTo>
                  <a:lnTo>
                    <a:pt x="36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sz="1800"/>
            </a:p>
          </p:txBody>
        </p:sp>
        <p:sp>
          <p:nvSpPr>
            <p:cNvPr id="31" name="ïṥḻïḓé">
              <a:extLst>
                <a:ext uri="{FF2B5EF4-FFF2-40B4-BE49-F238E27FC236}">
                  <a16:creationId xmlns:a16="http://schemas.microsoft.com/office/drawing/2014/main" id="{18246C92-7580-4E66-8710-8767865C4019}"/>
                </a:ext>
              </a:extLst>
            </p:cNvPr>
            <p:cNvSpPr/>
            <p:nvPr userDrawn="1"/>
          </p:nvSpPr>
          <p:spPr bwMode="auto">
            <a:xfrm>
              <a:off x="1646263" y="596082"/>
              <a:ext cx="19157" cy="8615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sz="1800"/>
            </a:p>
          </p:txBody>
        </p:sp>
        <p:sp>
          <p:nvSpPr>
            <p:cNvPr id="32" name="î$ḷíḋè">
              <a:extLst>
                <a:ext uri="{FF2B5EF4-FFF2-40B4-BE49-F238E27FC236}">
                  <a16:creationId xmlns:a16="http://schemas.microsoft.com/office/drawing/2014/main" id="{F02EF40A-93D5-4144-BF73-14BF33F81D12}"/>
                </a:ext>
              </a:extLst>
            </p:cNvPr>
            <p:cNvSpPr/>
            <p:nvPr userDrawn="1"/>
          </p:nvSpPr>
          <p:spPr bwMode="auto">
            <a:xfrm>
              <a:off x="1689940" y="555306"/>
              <a:ext cx="45976" cy="67195"/>
            </a:xfrm>
            <a:custGeom>
              <a:avLst/>
              <a:gdLst>
                <a:gd name="T0" fmla="*/ 25 w 60"/>
                <a:gd name="T1" fmla="*/ 0 h 117"/>
                <a:gd name="T2" fmla="*/ 60 w 60"/>
                <a:gd name="T3" fmla="*/ 0 h 117"/>
                <a:gd name="T4" fmla="*/ 34 w 60"/>
                <a:gd name="T5" fmla="*/ 117 h 117"/>
                <a:gd name="T6" fmla="*/ 0 w 60"/>
                <a:gd name="T7" fmla="*/ 117 h 117"/>
                <a:gd name="T8" fmla="*/ 25 w 60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17">
                  <a:moveTo>
                    <a:pt x="25" y="0"/>
                  </a:moveTo>
                  <a:lnTo>
                    <a:pt x="60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sz="1800"/>
            </a:p>
          </p:txBody>
        </p:sp>
        <p:sp>
          <p:nvSpPr>
            <p:cNvPr id="33" name="i$ḷiḍe">
              <a:extLst>
                <a:ext uri="{FF2B5EF4-FFF2-40B4-BE49-F238E27FC236}">
                  <a16:creationId xmlns:a16="http://schemas.microsoft.com/office/drawing/2014/main" id="{FC5AD484-3D4C-43C9-BA11-0357F1D61CB7}"/>
                </a:ext>
              </a:extLst>
            </p:cNvPr>
            <p:cNvSpPr/>
            <p:nvPr userDrawn="1"/>
          </p:nvSpPr>
          <p:spPr bwMode="auto">
            <a:xfrm>
              <a:off x="1724422" y="555306"/>
              <a:ext cx="45210" cy="67195"/>
            </a:xfrm>
            <a:custGeom>
              <a:avLst/>
              <a:gdLst>
                <a:gd name="T0" fmla="*/ 25 w 59"/>
                <a:gd name="T1" fmla="*/ 0 h 117"/>
                <a:gd name="T2" fmla="*/ 59 w 59"/>
                <a:gd name="T3" fmla="*/ 0 h 117"/>
                <a:gd name="T4" fmla="*/ 34 w 59"/>
                <a:gd name="T5" fmla="*/ 117 h 117"/>
                <a:gd name="T6" fmla="*/ 0 w 59"/>
                <a:gd name="T7" fmla="*/ 117 h 117"/>
                <a:gd name="T8" fmla="*/ 25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5" y="0"/>
                  </a:moveTo>
                  <a:lnTo>
                    <a:pt x="59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sz="1800"/>
            </a:p>
          </p:txBody>
        </p:sp>
        <p:sp>
          <p:nvSpPr>
            <p:cNvPr id="34" name="ïṡļïdè">
              <a:extLst>
                <a:ext uri="{FF2B5EF4-FFF2-40B4-BE49-F238E27FC236}">
                  <a16:creationId xmlns:a16="http://schemas.microsoft.com/office/drawing/2014/main" id="{F97D9523-78C6-4FCB-BE80-E3E0978F4761}"/>
                </a:ext>
              </a:extLst>
            </p:cNvPr>
            <p:cNvSpPr/>
            <p:nvPr userDrawn="1"/>
          </p:nvSpPr>
          <p:spPr bwMode="auto">
            <a:xfrm>
              <a:off x="1713695" y="613312"/>
              <a:ext cx="19157" cy="9189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sz="1800"/>
            </a:p>
          </p:txBody>
        </p:sp>
        <p:sp>
          <p:nvSpPr>
            <p:cNvPr id="35" name="íŝḻíḓê">
              <a:extLst>
                <a:ext uri="{FF2B5EF4-FFF2-40B4-BE49-F238E27FC236}">
                  <a16:creationId xmlns:a16="http://schemas.microsoft.com/office/drawing/2014/main" id="{E5BD207C-4E93-4E60-BE2F-DE890592A908}"/>
                </a:ext>
              </a:extLst>
            </p:cNvPr>
            <p:cNvSpPr/>
            <p:nvPr userDrawn="1"/>
          </p:nvSpPr>
          <p:spPr bwMode="auto">
            <a:xfrm>
              <a:off x="1585727" y="453077"/>
              <a:ext cx="374706" cy="187802"/>
            </a:xfrm>
            <a:custGeom>
              <a:avLst/>
              <a:gdLst>
                <a:gd name="T0" fmla="*/ 0 w 989"/>
                <a:gd name="T1" fmla="*/ 662 h 662"/>
                <a:gd name="T2" fmla="*/ 572 w 989"/>
                <a:gd name="T3" fmla="*/ 662 h 662"/>
                <a:gd name="T4" fmla="*/ 643 w 989"/>
                <a:gd name="T5" fmla="*/ 503 h 662"/>
                <a:gd name="T6" fmla="*/ 545 w 989"/>
                <a:gd name="T7" fmla="*/ 374 h 662"/>
                <a:gd name="T8" fmla="*/ 343 w 989"/>
                <a:gd name="T9" fmla="*/ 134 h 662"/>
                <a:gd name="T10" fmla="*/ 821 w 989"/>
                <a:gd name="T11" fmla="*/ 251 h 662"/>
                <a:gd name="T12" fmla="*/ 800 w 989"/>
                <a:gd name="T13" fmla="*/ 283 h 662"/>
                <a:gd name="T14" fmla="*/ 620 w 989"/>
                <a:gd name="T15" fmla="*/ 357 h 662"/>
                <a:gd name="T16" fmla="*/ 871 w 989"/>
                <a:gd name="T17" fmla="*/ 297 h 662"/>
                <a:gd name="T18" fmla="*/ 751 w 989"/>
                <a:gd name="T19" fmla="*/ 55 h 662"/>
                <a:gd name="T20" fmla="*/ 341 w 989"/>
                <a:gd name="T21" fmla="*/ 118 h 662"/>
                <a:gd name="T22" fmla="*/ 322 w 989"/>
                <a:gd name="T23" fmla="*/ 249 h 662"/>
                <a:gd name="T24" fmla="*/ 545 w 989"/>
                <a:gd name="T25" fmla="*/ 406 h 662"/>
                <a:gd name="T26" fmla="*/ 349 w 989"/>
                <a:gd name="T27" fmla="*/ 622 h 662"/>
                <a:gd name="T28" fmla="*/ 93 w 989"/>
                <a:gd name="T29" fmla="*/ 621 h 662"/>
                <a:gd name="T30" fmla="*/ 0 w 989"/>
                <a:gd name="T31" fmla="*/ 662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9" h="662">
                  <a:moveTo>
                    <a:pt x="0" y="662"/>
                  </a:moveTo>
                  <a:cubicBezTo>
                    <a:pt x="572" y="662"/>
                    <a:pt x="572" y="662"/>
                    <a:pt x="572" y="662"/>
                  </a:cubicBezTo>
                  <a:cubicBezTo>
                    <a:pt x="580" y="662"/>
                    <a:pt x="643" y="581"/>
                    <a:pt x="643" y="503"/>
                  </a:cubicBezTo>
                  <a:cubicBezTo>
                    <a:pt x="643" y="456"/>
                    <a:pt x="585" y="416"/>
                    <a:pt x="545" y="374"/>
                  </a:cubicBezTo>
                  <a:cubicBezTo>
                    <a:pt x="470" y="245"/>
                    <a:pt x="301" y="204"/>
                    <a:pt x="343" y="134"/>
                  </a:cubicBezTo>
                  <a:cubicBezTo>
                    <a:pt x="369" y="66"/>
                    <a:pt x="740" y="197"/>
                    <a:pt x="821" y="251"/>
                  </a:cubicBezTo>
                  <a:cubicBezTo>
                    <a:pt x="870" y="284"/>
                    <a:pt x="858" y="291"/>
                    <a:pt x="800" y="283"/>
                  </a:cubicBezTo>
                  <a:cubicBezTo>
                    <a:pt x="706" y="284"/>
                    <a:pt x="656" y="271"/>
                    <a:pt x="620" y="357"/>
                  </a:cubicBezTo>
                  <a:cubicBezTo>
                    <a:pt x="776" y="351"/>
                    <a:pt x="840" y="364"/>
                    <a:pt x="871" y="297"/>
                  </a:cubicBezTo>
                  <a:cubicBezTo>
                    <a:pt x="989" y="132"/>
                    <a:pt x="901" y="86"/>
                    <a:pt x="751" y="55"/>
                  </a:cubicBezTo>
                  <a:cubicBezTo>
                    <a:pt x="480" y="0"/>
                    <a:pt x="375" y="65"/>
                    <a:pt x="341" y="118"/>
                  </a:cubicBezTo>
                  <a:cubicBezTo>
                    <a:pt x="245" y="121"/>
                    <a:pt x="212" y="179"/>
                    <a:pt x="322" y="249"/>
                  </a:cubicBezTo>
                  <a:cubicBezTo>
                    <a:pt x="441" y="324"/>
                    <a:pt x="539" y="351"/>
                    <a:pt x="545" y="406"/>
                  </a:cubicBezTo>
                  <a:cubicBezTo>
                    <a:pt x="555" y="526"/>
                    <a:pt x="481" y="610"/>
                    <a:pt x="349" y="622"/>
                  </a:cubicBezTo>
                  <a:cubicBezTo>
                    <a:pt x="264" y="630"/>
                    <a:pt x="178" y="630"/>
                    <a:pt x="93" y="621"/>
                  </a:cubicBezTo>
                  <a:cubicBezTo>
                    <a:pt x="53" y="617"/>
                    <a:pt x="31" y="649"/>
                    <a:pt x="0" y="6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sz="1800"/>
            </a:p>
          </p:txBody>
        </p:sp>
        <p:sp>
          <p:nvSpPr>
            <p:cNvPr id="36" name="isľîḑê">
              <a:extLst>
                <a:ext uri="{FF2B5EF4-FFF2-40B4-BE49-F238E27FC236}">
                  <a16:creationId xmlns:a16="http://schemas.microsoft.com/office/drawing/2014/main" id="{6417E722-F866-4256-8145-2ABD39CE3899}"/>
                </a:ext>
              </a:extLst>
            </p:cNvPr>
            <p:cNvSpPr/>
            <p:nvPr userDrawn="1"/>
          </p:nvSpPr>
          <p:spPr bwMode="auto">
            <a:xfrm>
              <a:off x="1827103" y="548415"/>
              <a:ext cx="53639" cy="90742"/>
            </a:xfrm>
            <a:custGeom>
              <a:avLst/>
              <a:gdLst>
                <a:gd name="T0" fmla="*/ 31 w 70"/>
                <a:gd name="T1" fmla="*/ 0 h 158"/>
                <a:gd name="T2" fmla="*/ 70 w 70"/>
                <a:gd name="T3" fmla="*/ 0 h 158"/>
                <a:gd name="T4" fmla="*/ 39 w 70"/>
                <a:gd name="T5" fmla="*/ 158 h 158"/>
                <a:gd name="T6" fmla="*/ 0 w 70"/>
                <a:gd name="T7" fmla="*/ 158 h 158"/>
                <a:gd name="T8" fmla="*/ 31 w 70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58">
                  <a:moveTo>
                    <a:pt x="31" y="0"/>
                  </a:moveTo>
                  <a:lnTo>
                    <a:pt x="70" y="0"/>
                  </a:lnTo>
                  <a:lnTo>
                    <a:pt x="39" y="158"/>
                  </a:lnTo>
                  <a:lnTo>
                    <a:pt x="0" y="158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sz="1800"/>
            </a:p>
          </p:txBody>
        </p:sp>
      </p:grpSp>
      <p:sp>
        <p:nvSpPr>
          <p:cNvPr id="37" name="文本框 36">
            <a:extLst>
              <a:ext uri="{FF2B5EF4-FFF2-40B4-BE49-F238E27FC236}">
                <a16:creationId xmlns:a16="http://schemas.microsoft.com/office/drawing/2014/main" id="{E9781AC3-8B0A-4AB9-8394-5CA7A029210E}"/>
              </a:ext>
            </a:extLst>
          </p:cNvPr>
          <p:cNvSpPr txBox="1"/>
          <p:nvPr userDrawn="1"/>
        </p:nvSpPr>
        <p:spPr>
          <a:xfrm>
            <a:off x="7692931" y="6259197"/>
            <a:ext cx="42196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zh-CN" altLang="en-US" sz="1400" dirty="0"/>
              <a:t>明德 厚学 求是 创新</a:t>
            </a:r>
          </a:p>
        </p:txBody>
      </p:sp>
    </p:spTree>
    <p:extLst>
      <p:ext uri="{BB962C8B-B14F-4D97-AF65-F5344CB8AC3E}">
        <p14:creationId xmlns:p14="http://schemas.microsoft.com/office/powerpoint/2010/main" val="23584385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235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图片占位符 37">
            <a:extLst>
              <a:ext uri="{FF2B5EF4-FFF2-40B4-BE49-F238E27FC236}">
                <a16:creationId xmlns:a16="http://schemas.microsoft.com/office/drawing/2014/main" id="{15DC2A65-FE98-4711-9BCC-2CEE396972E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661499" y="0"/>
            <a:ext cx="6530503" cy="6530502"/>
          </a:xfrm>
          <a:custGeom>
            <a:avLst/>
            <a:gdLst>
              <a:gd name="connsiteX0" fmla="*/ 0 w 6530502"/>
              <a:gd name="connsiteY0" fmla="*/ 0 h 6530502"/>
              <a:gd name="connsiteX1" fmla="*/ 6530502 w 6530502"/>
              <a:gd name="connsiteY1" fmla="*/ 0 h 6530502"/>
              <a:gd name="connsiteX2" fmla="*/ 6530502 w 6530502"/>
              <a:gd name="connsiteY2" fmla="*/ 6530502 h 6530502"/>
              <a:gd name="connsiteX3" fmla="*/ 0 w 6530502"/>
              <a:gd name="connsiteY3" fmla="*/ 0 h 6530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30502" h="6530502">
                <a:moveTo>
                  <a:pt x="0" y="0"/>
                </a:moveTo>
                <a:lnTo>
                  <a:pt x="6530502" y="0"/>
                </a:lnTo>
                <a:lnTo>
                  <a:pt x="6530502" y="6530502"/>
                </a:lnTo>
                <a:cubicBezTo>
                  <a:pt x="2923805" y="6530502"/>
                  <a:pt x="0" y="3606697"/>
                  <a:pt x="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31F15EFC-0D55-4F34-B344-4E1EE79A70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文本占位符 13">
            <a:extLst>
              <a:ext uri="{FF2B5EF4-FFF2-40B4-BE49-F238E27FC236}">
                <a16:creationId xmlns:a16="http://schemas.microsoft.com/office/drawing/2014/main" id="{AD261FF8-B76B-4B6C-B886-997FC5E617C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706648" y="1130304"/>
            <a:ext cx="4155152" cy="2854487"/>
          </a:xfrm>
          <a:prstGeom prst="rect">
            <a:avLst/>
          </a:prstGeom>
          <a:noFill/>
        </p:spPr>
        <p:txBody>
          <a:bodyPr wrap="none" lIns="0" rIns="0" rtlCol="0">
            <a:noAutofit/>
          </a:bodyPr>
          <a:lstStyle>
            <a:lvl1pPr marL="0" indent="0">
              <a:buNone/>
              <a:defRPr lang="zh-CN" altLang="en-US" sz="23898" b="1" smtClean="0">
                <a:solidFill>
                  <a:schemeClr val="bg1">
                    <a:alpha val="60000"/>
                  </a:schemeClr>
                </a:solidFill>
                <a:latin typeface="+mn-ea"/>
                <a:ea typeface="+mn-ea"/>
              </a:defRPr>
            </a:lvl1pPr>
          </a:lstStyle>
          <a:p>
            <a:pPr marL="0" lvl="0"/>
            <a:r>
              <a:rPr lang="en-US" altLang="zh-CN" dirty="0"/>
              <a:t>0X</a:t>
            </a:r>
            <a:endParaRPr lang="zh-CN" altLang="en-US" dirty="0"/>
          </a:p>
        </p:txBody>
      </p:sp>
      <p:sp>
        <p:nvSpPr>
          <p:cNvPr id="11" name="文本占位符 13">
            <a:extLst>
              <a:ext uri="{FF2B5EF4-FFF2-40B4-BE49-F238E27FC236}">
                <a16:creationId xmlns:a16="http://schemas.microsoft.com/office/drawing/2014/main" id="{E9BD208D-31FF-43DD-9BD8-F665676DD15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96780" y="2284556"/>
            <a:ext cx="3574579" cy="92333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marL="0" indent="0">
              <a:buNone/>
              <a:defRPr lang="zh-CN" altLang="en-US" sz="6000" b="1" smtClean="0">
                <a:solidFill>
                  <a:schemeClr val="accent1"/>
                </a:solidFill>
                <a:latin typeface="+mn-ea"/>
                <a:ea typeface="+mn-ea"/>
              </a:defRPr>
            </a:lvl1pPr>
          </a:lstStyle>
          <a:p>
            <a:pPr marL="0" lvl="0"/>
            <a:r>
              <a:rPr lang="zh-CN" altLang="en-US" dirty="0"/>
              <a:t>章节标题</a:t>
            </a:r>
            <a:endParaRPr lang="en-US" altLang="zh-CN" dirty="0"/>
          </a:p>
        </p:txBody>
      </p: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C09A50D6-2850-4D9E-9127-285FB821A321}"/>
              </a:ext>
            </a:extLst>
          </p:cNvPr>
          <p:cNvCxnSpPr>
            <a:cxnSpLocks/>
          </p:cNvCxnSpPr>
          <p:nvPr userDrawn="1"/>
        </p:nvCxnSpPr>
        <p:spPr>
          <a:xfrm>
            <a:off x="1336725" y="3429067"/>
            <a:ext cx="1103523" cy="0"/>
          </a:xfrm>
          <a:prstGeom prst="line">
            <a:avLst/>
          </a:prstGeom>
          <a:ln w="508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2B1109C1-BE14-4007-867B-C608C8E8BCD4}"/>
              </a:ext>
            </a:extLst>
          </p:cNvPr>
          <p:cNvGrpSpPr/>
          <p:nvPr userDrawn="1"/>
        </p:nvGrpSpPr>
        <p:grpSpPr>
          <a:xfrm>
            <a:off x="660401" y="338593"/>
            <a:ext cx="1378011" cy="690656"/>
            <a:chOff x="1585727" y="453077"/>
            <a:chExt cx="374706" cy="187802"/>
          </a:xfrm>
          <a:solidFill>
            <a:schemeClr val="accent1"/>
          </a:solidFill>
        </p:grpSpPr>
        <p:sp>
          <p:nvSpPr>
            <p:cNvPr id="29" name="îśliďe">
              <a:extLst>
                <a:ext uri="{FF2B5EF4-FFF2-40B4-BE49-F238E27FC236}">
                  <a16:creationId xmlns:a16="http://schemas.microsoft.com/office/drawing/2014/main" id="{F3BCF2A2-6C87-4620-95DF-7E07907362CC}"/>
                </a:ext>
              </a:extLst>
            </p:cNvPr>
            <p:cNvSpPr/>
            <p:nvPr userDrawn="1"/>
          </p:nvSpPr>
          <p:spPr bwMode="auto">
            <a:xfrm>
              <a:off x="1619443" y="555306"/>
              <a:ext cx="45210" cy="67195"/>
            </a:xfrm>
            <a:custGeom>
              <a:avLst/>
              <a:gdLst>
                <a:gd name="T0" fmla="*/ 27 w 59"/>
                <a:gd name="T1" fmla="*/ 0 h 117"/>
                <a:gd name="T2" fmla="*/ 59 w 59"/>
                <a:gd name="T3" fmla="*/ 0 h 117"/>
                <a:gd name="T4" fmla="*/ 33 w 59"/>
                <a:gd name="T5" fmla="*/ 117 h 117"/>
                <a:gd name="T6" fmla="*/ 0 w 59"/>
                <a:gd name="T7" fmla="*/ 117 h 117"/>
                <a:gd name="T8" fmla="*/ 27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7" y="0"/>
                  </a:moveTo>
                  <a:lnTo>
                    <a:pt x="59" y="0"/>
                  </a:lnTo>
                  <a:lnTo>
                    <a:pt x="33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sz="1800"/>
            </a:p>
          </p:txBody>
        </p:sp>
        <p:sp>
          <p:nvSpPr>
            <p:cNvPr id="30" name="íšḻíḍé">
              <a:extLst>
                <a:ext uri="{FF2B5EF4-FFF2-40B4-BE49-F238E27FC236}">
                  <a16:creationId xmlns:a16="http://schemas.microsoft.com/office/drawing/2014/main" id="{65F985B7-E3F7-4429-AE2E-A2B148FC7E19}"/>
                </a:ext>
              </a:extLst>
            </p:cNvPr>
            <p:cNvSpPr/>
            <p:nvPr userDrawn="1"/>
          </p:nvSpPr>
          <p:spPr bwMode="auto">
            <a:xfrm>
              <a:off x="1653926" y="555306"/>
              <a:ext cx="48275" cy="67195"/>
            </a:xfrm>
            <a:custGeom>
              <a:avLst/>
              <a:gdLst>
                <a:gd name="T0" fmla="*/ 27 w 63"/>
                <a:gd name="T1" fmla="*/ 0 h 117"/>
                <a:gd name="T2" fmla="*/ 63 w 63"/>
                <a:gd name="T3" fmla="*/ 0 h 117"/>
                <a:gd name="T4" fmla="*/ 36 w 63"/>
                <a:gd name="T5" fmla="*/ 117 h 117"/>
                <a:gd name="T6" fmla="*/ 0 w 63"/>
                <a:gd name="T7" fmla="*/ 117 h 117"/>
                <a:gd name="T8" fmla="*/ 27 w 63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17">
                  <a:moveTo>
                    <a:pt x="27" y="0"/>
                  </a:moveTo>
                  <a:lnTo>
                    <a:pt x="63" y="0"/>
                  </a:lnTo>
                  <a:lnTo>
                    <a:pt x="36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sz="1800"/>
            </a:p>
          </p:txBody>
        </p:sp>
        <p:sp>
          <p:nvSpPr>
            <p:cNvPr id="31" name="ïṥḻïḓé">
              <a:extLst>
                <a:ext uri="{FF2B5EF4-FFF2-40B4-BE49-F238E27FC236}">
                  <a16:creationId xmlns:a16="http://schemas.microsoft.com/office/drawing/2014/main" id="{18246C92-7580-4E66-8710-8767865C4019}"/>
                </a:ext>
              </a:extLst>
            </p:cNvPr>
            <p:cNvSpPr/>
            <p:nvPr userDrawn="1"/>
          </p:nvSpPr>
          <p:spPr bwMode="auto">
            <a:xfrm>
              <a:off x="1646263" y="596082"/>
              <a:ext cx="19157" cy="8615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sz="1800"/>
            </a:p>
          </p:txBody>
        </p:sp>
        <p:sp>
          <p:nvSpPr>
            <p:cNvPr id="32" name="î$ḷíḋè">
              <a:extLst>
                <a:ext uri="{FF2B5EF4-FFF2-40B4-BE49-F238E27FC236}">
                  <a16:creationId xmlns:a16="http://schemas.microsoft.com/office/drawing/2014/main" id="{F02EF40A-93D5-4144-BF73-14BF33F81D12}"/>
                </a:ext>
              </a:extLst>
            </p:cNvPr>
            <p:cNvSpPr/>
            <p:nvPr userDrawn="1"/>
          </p:nvSpPr>
          <p:spPr bwMode="auto">
            <a:xfrm>
              <a:off x="1689940" y="555306"/>
              <a:ext cx="45976" cy="67195"/>
            </a:xfrm>
            <a:custGeom>
              <a:avLst/>
              <a:gdLst>
                <a:gd name="T0" fmla="*/ 25 w 60"/>
                <a:gd name="T1" fmla="*/ 0 h 117"/>
                <a:gd name="T2" fmla="*/ 60 w 60"/>
                <a:gd name="T3" fmla="*/ 0 h 117"/>
                <a:gd name="T4" fmla="*/ 34 w 60"/>
                <a:gd name="T5" fmla="*/ 117 h 117"/>
                <a:gd name="T6" fmla="*/ 0 w 60"/>
                <a:gd name="T7" fmla="*/ 117 h 117"/>
                <a:gd name="T8" fmla="*/ 25 w 60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17">
                  <a:moveTo>
                    <a:pt x="25" y="0"/>
                  </a:moveTo>
                  <a:lnTo>
                    <a:pt x="60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sz="1800"/>
            </a:p>
          </p:txBody>
        </p:sp>
        <p:sp>
          <p:nvSpPr>
            <p:cNvPr id="33" name="i$ḷiḍe">
              <a:extLst>
                <a:ext uri="{FF2B5EF4-FFF2-40B4-BE49-F238E27FC236}">
                  <a16:creationId xmlns:a16="http://schemas.microsoft.com/office/drawing/2014/main" id="{FC5AD484-3D4C-43C9-BA11-0357F1D61CB7}"/>
                </a:ext>
              </a:extLst>
            </p:cNvPr>
            <p:cNvSpPr/>
            <p:nvPr userDrawn="1"/>
          </p:nvSpPr>
          <p:spPr bwMode="auto">
            <a:xfrm>
              <a:off x="1724422" y="555306"/>
              <a:ext cx="45210" cy="67195"/>
            </a:xfrm>
            <a:custGeom>
              <a:avLst/>
              <a:gdLst>
                <a:gd name="T0" fmla="*/ 25 w 59"/>
                <a:gd name="T1" fmla="*/ 0 h 117"/>
                <a:gd name="T2" fmla="*/ 59 w 59"/>
                <a:gd name="T3" fmla="*/ 0 h 117"/>
                <a:gd name="T4" fmla="*/ 34 w 59"/>
                <a:gd name="T5" fmla="*/ 117 h 117"/>
                <a:gd name="T6" fmla="*/ 0 w 59"/>
                <a:gd name="T7" fmla="*/ 117 h 117"/>
                <a:gd name="T8" fmla="*/ 25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5" y="0"/>
                  </a:moveTo>
                  <a:lnTo>
                    <a:pt x="59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sz="1800"/>
            </a:p>
          </p:txBody>
        </p:sp>
        <p:sp>
          <p:nvSpPr>
            <p:cNvPr id="34" name="ïṡļïdè">
              <a:extLst>
                <a:ext uri="{FF2B5EF4-FFF2-40B4-BE49-F238E27FC236}">
                  <a16:creationId xmlns:a16="http://schemas.microsoft.com/office/drawing/2014/main" id="{F97D9523-78C6-4FCB-BE80-E3E0978F4761}"/>
                </a:ext>
              </a:extLst>
            </p:cNvPr>
            <p:cNvSpPr/>
            <p:nvPr userDrawn="1"/>
          </p:nvSpPr>
          <p:spPr bwMode="auto">
            <a:xfrm>
              <a:off x="1713695" y="613312"/>
              <a:ext cx="19157" cy="9189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sz="1800"/>
            </a:p>
          </p:txBody>
        </p:sp>
        <p:sp>
          <p:nvSpPr>
            <p:cNvPr id="35" name="íŝḻíḓê">
              <a:extLst>
                <a:ext uri="{FF2B5EF4-FFF2-40B4-BE49-F238E27FC236}">
                  <a16:creationId xmlns:a16="http://schemas.microsoft.com/office/drawing/2014/main" id="{E5BD207C-4E93-4E60-BE2F-DE890592A908}"/>
                </a:ext>
              </a:extLst>
            </p:cNvPr>
            <p:cNvSpPr/>
            <p:nvPr userDrawn="1"/>
          </p:nvSpPr>
          <p:spPr bwMode="auto">
            <a:xfrm>
              <a:off x="1585727" y="453077"/>
              <a:ext cx="374706" cy="187802"/>
            </a:xfrm>
            <a:custGeom>
              <a:avLst/>
              <a:gdLst>
                <a:gd name="T0" fmla="*/ 0 w 989"/>
                <a:gd name="T1" fmla="*/ 662 h 662"/>
                <a:gd name="T2" fmla="*/ 572 w 989"/>
                <a:gd name="T3" fmla="*/ 662 h 662"/>
                <a:gd name="T4" fmla="*/ 643 w 989"/>
                <a:gd name="T5" fmla="*/ 503 h 662"/>
                <a:gd name="T6" fmla="*/ 545 w 989"/>
                <a:gd name="T7" fmla="*/ 374 h 662"/>
                <a:gd name="T8" fmla="*/ 343 w 989"/>
                <a:gd name="T9" fmla="*/ 134 h 662"/>
                <a:gd name="T10" fmla="*/ 821 w 989"/>
                <a:gd name="T11" fmla="*/ 251 h 662"/>
                <a:gd name="T12" fmla="*/ 800 w 989"/>
                <a:gd name="T13" fmla="*/ 283 h 662"/>
                <a:gd name="T14" fmla="*/ 620 w 989"/>
                <a:gd name="T15" fmla="*/ 357 h 662"/>
                <a:gd name="T16" fmla="*/ 871 w 989"/>
                <a:gd name="T17" fmla="*/ 297 h 662"/>
                <a:gd name="T18" fmla="*/ 751 w 989"/>
                <a:gd name="T19" fmla="*/ 55 h 662"/>
                <a:gd name="T20" fmla="*/ 341 w 989"/>
                <a:gd name="T21" fmla="*/ 118 h 662"/>
                <a:gd name="T22" fmla="*/ 322 w 989"/>
                <a:gd name="T23" fmla="*/ 249 h 662"/>
                <a:gd name="T24" fmla="*/ 545 w 989"/>
                <a:gd name="T25" fmla="*/ 406 h 662"/>
                <a:gd name="T26" fmla="*/ 349 w 989"/>
                <a:gd name="T27" fmla="*/ 622 h 662"/>
                <a:gd name="T28" fmla="*/ 93 w 989"/>
                <a:gd name="T29" fmla="*/ 621 h 662"/>
                <a:gd name="T30" fmla="*/ 0 w 989"/>
                <a:gd name="T31" fmla="*/ 662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9" h="662">
                  <a:moveTo>
                    <a:pt x="0" y="662"/>
                  </a:moveTo>
                  <a:cubicBezTo>
                    <a:pt x="572" y="662"/>
                    <a:pt x="572" y="662"/>
                    <a:pt x="572" y="662"/>
                  </a:cubicBezTo>
                  <a:cubicBezTo>
                    <a:pt x="580" y="662"/>
                    <a:pt x="643" y="581"/>
                    <a:pt x="643" y="503"/>
                  </a:cubicBezTo>
                  <a:cubicBezTo>
                    <a:pt x="643" y="456"/>
                    <a:pt x="585" y="416"/>
                    <a:pt x="545" y="374"/>
                  </a:cubicBezTo>
                  <a:cubicBezTo>
                    <a:pt x="470" y="245"/>
                    <a:pt x="301" y="204"/>
                    <a:pt x="343" y="134"/>
                  </a:cubicBezTo>
                  <a:cubicBezTo>
                    <a:pt x="369" y="66"/>
                    <a:pt x="740" y="197"/>
                    <a:pt x="821" y="251"/>
                  </a:cubicBezTo>
                  <a:cubicBezTo>
                    <a:pt x="870" y="284"/>
                    <a:pt x="858" y="291"/>
                    <a:pt x="800" y="283"/>
                  </a:cubicBezTo>
                  <a:cubicBezTo>
                    <a:pt x="706" y="284"/>
                    <a:pt x="656" y="271"/>
                    <a:pt x="620" y="357"/>
                  </a:cubicBezTo>
                  <a:cubicBezTo>
                    <a:pt x="776" y="351"/>
                    <a:pt x="840" y="364"/>
                    <a:pt x="871" y="297"/>
                  </a:cubicBezTo>
                  <a:cubicBezTo>
                    <a:pt x="989" y="132"/>
                    <a:pt x="901" y="86"/>
                    <a:pt x="751" y="55"/>
                  </a:cubicBezTo>
                  <a:cubicBezTo>
                    <a:pt x="480" y="0"/>
                    <a:pt x="375" y="65"/>
                    <a:pt x="341" y="118"/>
                  </a:cubicBezTo>
                  <a:cubicBezTo>
                    <a:pt x="245" y="121"/>
                    <a:pt x="212" y="179"/>
                    <a:pt x="322" y="249"/>
                  </a:cubicBezTo>
                  <a:cubicBezTo>
                    <a:pt x="441" y="324"/>
                    <a:pt x="539" y="351"/>
                    <a:pt x="545" y="406"/>
                  </a:cubicBezTo>
                  <a:cubicBezTo>
                    <a:pt x="555" y="526"/>
                    <a:pt x="481" y="610"/>
                    <a:pt x="349" y="622"/>
                  </a:cubicBezTo>
                  <a:cubicBezTo>
                    <a:pt x="264" y="630"/>
                    <a:pt x="178" y="630"/>
                    <a:pt x="93" y="621"/>
                  </a:cubicBezTo>
                  <a:cubicBezTo>
                    <a:pt x="53" y="617"/>
                    <a:pt x="31" y="649"/>
                    <a:pt x="0" y="6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sz="1800"/>
            </a:p>
          </p:txBody>
        </p:sp>
        <p:sp>
          <p:nvSpPr>
            <p:cNvPr id="36" name="isľîḑê">
              <a:extLst>
                <a:ext uri="{FF2B5EF4-FFF2-40B4-BE49-F238E27FC236}">
                  <a16:creationId xmlns:a16="http://schemas.microsoft.com/office/drawing/2014/main" id="{6417E722-F866-4256-8145-2ABD39CE3899}"/>
                </a:ext>
              </a:extLst>
            </p:cNvPr>
            <p:cNvSpPr/>
            <p:nvPr userDrawn="1"/>
          </p:nvSpPr>
          <p:spPr bwMode="auto">
            <a:xfrm>
              <a:off x="1827103" y="548415"/>
              <a:ext cx="53639" cy="90742"/>
            </a:xfrm>
            <a:custGeom>
              <a:avLst/>
              <a:gdLst>
                <a:gd name="T0" fmla="*/ 31 w 70"/>
                <a:gd name="T1" fmla="*/ 0 h 158"/>
                <a:gd name="T2" fmla="*/ 70 w 70"/>
                <a:gd name="T3" fmla="*/ 0 h 158"/>
                <a:gd name="T4" fmla="*/ 39 w 70"/>
                <a:gd name="T5" fmla="*/ 158 h 158"/>
                <a:gd name="T6" fmla="*/ 0 w 70"/>
                <a:gd name="T7" fmla="*/ 158 h 158"/>
                <a:gd name="T8" fmla="*/ 31 w 70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58">
                  <a:moveTo>
                    <a:pt x="31" y="0"/>
                  </a:moveTo>
                  <a:lnTo>
                    <a:pt x="70" y="0"/>
                  </a:lnTo>
                  <a:lnTo>
                    <a:pt x="39" y="158"/>
                  </a:lnTo>
                  <a:lnTo>
                    <a:pt x="0" y="158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sz="1800"/>
            </a:p>
          </p:txBody>
        </p:sp>
      </p:grpSp>
      <p:sp>
        <p:nvSpPr>
          <p:cNvPr id="37" name="文本框 36">
            <a:extLst>
              <a:ext uri="{FF2B5EF4-FFF2-40B4-BE49-F238E27FC236}">
                <a16:creationId xmlns:a16="http://schemas.microsoft.com/office/drawing/2014/main" id="{E9781AC3-8B0A-4AB9-8394-5CA7A029210E}"/>
              </a:ext>
            </a:extLst>
          </p:cNvPr>
          <p:cNvSpPr txBox="1"/>
          <p:nvPr userDrawn="1"/>
        </p:nvSpPr>
        <p:spPr>
          <a:xfrm>
            <a:off x="549061" y="6259197"/>
            <a:ext cx="42196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zh-CN" altLang="en-US" sz="1400" dirty="0"/>
              <a:t>明德 厚学 求是 创新</a:t>
            </a:r>
          </a:p>
        </p:txBody>
      </p:sp>
    </p:spTree>
    <p:extLst>
      <p:ext uri="{BB962C8B-B14F-4D97-AF65-F5344CB8AC3E}">
        <p14:creationId xmlns:p14="http://schemas.microsoft.com/office/powerpoint/2010/main" val="22394310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图片占位符 20">
            <a:extLst>
              <a:ext uri="{FF2B5EF4-FFF2-40B4-BE49-F238E27FC236}">
                <a16:creationId xmlns:a16="http://schemas.microsoft.com/office/drawing/2014/main" id="{FC237A11-D652-4937-8A62-5371D6867CA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" y="0"/>
            <a:ext cx="6530503" cy="6530502"/>
          </a:xfrm>
          <a:custGeom>
            <a:avLst/>
            <a:gdLst>
              <a:gd name="connsiteX0" fmla="*/ 0 w 6530502"/>
              <a:gd name="connsiteY0" fmla="*/ 0 h 6530502"/>
              <a:gd name="connsiteX1" fmla="*/ 6530502 w 6530502"/>
              <a:gd name="connsiteY1" fmla="*/ 0 h 6530502"/>
              <a:gd name="connsiteX2" fmla="*/ 0 w 6530502"/>
              <a:gd name="connsiteY2" fmla="*/ 6530502 h 6530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530502" h="6530502">
                <a:moveTo>
                  <a:pt x="0" y="0"/>
                </a:moveTo>
                <a:lnTo>
                  <a:pt x="6530502" y="0"/>
                </a:lnTo>
                <a:cubicBezTo>
                  <a:pt x="6530502" y="3606697"/>
                  <a:pt x="3606697" y="6530502"/>
                  <a:pt x="0" y="6530502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31F15EFC-0D55-4F34-B344-4E1EE79A70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文本占位符 13">
            <a:extLst>
              <a:ext uri="{FF2B5EF4-FFF2-40B4-BE49-F238E27FC236}">
                <a16:creationId xmlns:a16="http://schemas.microsoft.com/office/drawing/2014/main" id="{AD261FF8-B76B-4B6C-B886-997FC5E617C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4031" y="1207375"/>
            <a:ext cx="4155152" cy="2854487"/>
          </a:xfrm>
          <a:prstGeom prst="rect">
            <a:avLst/>
          </a:prstGeom>
          <a:noFill/>
        </p:spPr>
        <p:txBody>
          <a:bodyPr wrap="none" lIns="0" rIns="0" rtlCol="0">
            <a:noAutofit/>
          </a:bodyPr>
          <a:lstStyle>
            <a:lvl1pPr marL="0" indent="0">
              <a:buNone/>
              <a:defRPr lang="zh-CN" altLang="en-US" sz="23898" b="1" smtClean="0">
                <a:solidFill>
                  <a:schemeClr val="bg1">
                    <a:alpha val="72000"/>
                  </a:schemeClr>
                </a:solidFill>
                <a:latin typeface="+mn-ea"/>
                <a:ea typeface="+mn-ea"/>
              </a:defRPr>
            </a:lvl1pPr>
          </a:lstStyle>
          <a:p>
            <a:pPr marL="0" lvl="0"/>
            <a:r>
              <a:rPr lang="en-US" altLang="zh-CN" dirty="0"/>
              <a:t>0X</a:t>
            </a:r>
            <a:endParaRPr lang="zh-CN" altLang="en-US" dirty="0"/>
          </a:p>
        </p:txBody>
      </p:sp>
      <p:sp>
        <p:nvSpPr>
          <p:cNvPr id="11" name="文本占位符 13">
            <a:extLst>
              <a:ext uri="{FF2B5EF4-FFF2-40B4-BE49-F238E27FC236}">
                <a16:creationId xmlns:a16="http://schemas.microsoft.com/office/drawing/2014/main" id="{E9BD208D-31FF-43DD-9BD8-F665676DD15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197557" y="2284556"/>
            <a:ext cx="3574579" cy="92333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marL="0" indent="0">
              <a:buNone/>
              <a:defRPr lang="zh-CN" altLang="en-US" sz="6000" b="1" smtClean="0">
                <a:solidFill>
                  <a:schemeClr val="accent1"/>
                </a:solidFill>
                <a:latin typeface="+mn-ea"/>
                <a:ea typeface="+mn-ea"/>
              </a:defRPr>
            </a:lvl1pPr>
          </a:lstStyle>
          <a:p>
            <a:pPr marL="0" lvl="0"/>
            <a:r>
              <a:rPr lang="zh-CN" altLang="en-US" dirty="0"/>
              <a:t>章节标题</a:t>
            </a:r>
            <a:endParaRPr lang="en-US" altLang="zh-CN" dirty="0"/>
          </a:p>
        </p:txBody>
      </p: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C09A50D6-2850-4D9E-9127-285FB821A321}"/>
              </a:ext>
            </a:extLst>
          </p:cNvPr>
          <p:cNvCxnSpPr>
            <a:cxnSpLocks/>
          </p:cNvCxnSpPr>
          <p:nvPr userDrawn="1"/>
        </p:nvCxnSpPr>
        <p:spPr>
          <a:xfrm>
            <a:off x="7237502" y="3429067"/>
            <a:ext cx="1103523" cy="0"/>
          </a:xfrm>
          <a:prstGeom prst="line">
            <a:avLst/>
          </a:prstGeom>
          <a:ln w="508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2B1109C1-BE14-4007-867B-C608C8E8BCD4}"/>
              </a:ext>
            </a:extLst>
          </p:cNvPr>
          <p:cNvGrpSpPr/>
          <p:nvPr userDrawn="1"/>
        </p:nvGrpSpPr>
        <p:grpSpPr>
          <a:xfrm>
            <a:off x="10227937" y="338593"/>
            <a:ext cx="1378011" cy="690656"/>
            <a:chOff x="1585727" y="453077"/>
            <a:chExt cx="374706" cy="187802"/>
          </a:xfrm>
          <a:solidFill>
            <a:schemeClr val="accent1"/>
          </a:solidFill>
        </p:grpSpPr>
        <p:sp>
          <p:nvSpPr>
            <p:cNvPr id="29" name="îśliďe">
              <a:extLst>
                <a:ext uri="{FF2B5EF4-FFF2-40B4-BE49-F238E27FC236}">
                  <a16:creationId xmlns:a16="http://schemas.microsoft.com/office/drawing/2014/main" id="{F3BCF2A2-6C87-4620-95DF-7E07907362CC}"/>
                </a:ext>
              </a:extLst>
            </p:cNvPr>
            <p:cNvSpPr/>
            <p:nvPr userDrawn="1"/>
          </p:nvSpPr>
          <p:spPr bwMode="auto">
            <a:xfrm>
              <a:off x="1619443" y="555306"/>
              <a:ext cx="45210" cy="67195"/>
            </a:xfrm>
            <a:custGeom>
              <a:avLst/>
              <a:gdLst>
                <a:gd name="T0" fmla="*/ 27 w 59"/>
                <a:gd name="T1" fmla="*/ 0 h 117"/>
                <a:gd name="T2" fmla="*/ 59 w 59"/>
                <a:gd name="T3" fmla="*/ 0 h 117"/>
                <a:gd name="T4" fmla="*/ 33 w 59"/>
                <a:gd name="T5" fmla="*/ 117 h 117"/>
                <a:gd name="T6" fmla="*/ 0 w 59"/>
                <a:gd name="T7" fmla="*/ 117 h 117"/>
                <a:gd name="T8" fmla="*/ 27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7" y="0"/>
                  </a:moveTo>
                  <a:lnTo>
                    <a:pt x="59" y="0"/>
                  </a:lnTo>
                  <a:lnTo>
                    <a:pt x="33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sz="1800"/>
            </a:p>
          </p:txBody>
        </p:sp>
        <p:sp>
          <p:nvSpPr>
            <p:cNvPr id="30" name="íšḻíḍé">
              <a:extLst>
                <a:ext uri="{FF2B5EF4-FFF2-40B4-BE49-F238E27FC236}">
                  <a16:creationId xmlns:a16="http://schemas.microsoft.com/office/drawing/2014/main" id="{65F985B7-E3F7-4429-AE2E-A2B148FC7E19}"/>
                </a:ext>
              </a:extLst>
            </p:cNvPr>
            <p:cNvSpPr/>
            <p:nvPr userDrawn="1"/>
          </p:nvSpPr>
          <p:spPr bwMode="auto">
            <a:xfrm>
              <a:off x="1653926" y="555306"/>
              <a:ext cx="48275" cy="67195"/>
            </a:xfrm>
            <a:custGeom>
              <a:avLst/>
              <a:gdLst>
                <a:gd name="T0" fmla="*/ 27 w 63"/>
                <a:gd name="T1" fmla="*/ 0 h 117"/>
                <a:gd name="T2" fmla="*/ 63 w 63"/>
                <a:gd name="T3" fmla="*/ 0 h 117"/>
                <a:gd name="T4" fmla="*/ 36 w 63"/>
                <a:gd name="T5" fmla="*/ 117 h 117"/>
                <a:gd name="T6" fmla="*/ 0 w 63"/>
                <a:gd name="T7" fmla="*/ 117 h 117"/>
                <a:gd name="T8" fmla="*/ 27 w 63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17">
                  <a:moveTo>
                    <a:pt x="27" y="0"/>
                  </a:moveTo>
                  <a:lnTo>
                    <a:pt x="63" y="0"/>
                  </a:lnTo>
                  <a:lnTo>
                    <a:pt x="36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sz="1800"/>
            </a:p>
          </p:txBody>
        </p:sp>
        <p:sp>
          <p:nvSpPr>
            <p:cNvPr id="31" name="ïṥḻïḓé">
              <a:extLst>
                <a:ext uri="{FF2B5EF4-FFF2-40B4-BE49-F238E27FC236}">
                  <a16:creationId xmlns:a16="http://schemas.microsoft.com/office/drawing/2014/main" id="{18246C92-7580-4E66-8710-8767865C4019}"/>
                </a:ext>
              </a:extLst>
            </p:cNvPr>
            <p:cNvSpPr/>
            <p:nvPr userDrawn="1"/>
          </p:nvSpPr>
          <p:spPr bwMode="auto">
            <a:xfrm>
              <a:off x="1646263" y="596082"/>
              <a:ext cx="19157" cy="8615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sz="1800"/>
            </a:p>
          </p:txBody>
        </p:sp>
        <p:sp>
          <p:nvSpPr>
            <p:cNvPr id="32" name="î$ḷíḋè">
              <a:extLst>
                <a:ext uri="{FF2B5EF4-FFF2-40B4-BE49-F238E27FC236}">
                  <a16:creationId xmlns:a16="http://schemas.microsoft.com/office/drawing/2014/main" id="{F02EF40A-93D5-4144-BF73-14BF33F81D12}"/>
                </a:ext>
              </a:extLst>
            </p:cNvPr>
            <p:cNvSpPr/>
            <p:nvPr userDrawn="1"/>
          </p:nvSpPr>
          <p:spPr bwMode="auto">
            <a:xfrm>
              <a:off x="1689940" y="555306"/>
              <a:ext cx="45976" cy="67195"/>
            </a:xfrm>
            <a:custGeom>
              <a:avLst/>
              <a:gdLst>
                <a:gd name="T0" fmla="*/ 25 w 60"/>
                <a:gd name="T1" fmla="*/ 0 h 117"/>
                <a:gd name="T2" fmla="*/ 60 w 60"/>
                <a:gd name="T3" fmla="*/ 0 h 117"/>
                <a:gd name="T4" fmla="*/ 34 w 60"/>
                <a:gd name="T5" fmla="*/ 117 h 117"/>
                <a:gd name="T6" fmla="*/ 0 w 60"/>
                <a:gd name="T7" fmla="*/ 117 h 117"/>
                <a:gd name="T8" fmla="*/ 25 w 60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17">
                  <a:moveTo>
                    <a:pt x="25" y="0"/>
                  </a:moveTo>
                  <a:lnTo>
                    <a:pt x="60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sz="1800"/>
            </a:p>
          </p:txBody>
        </p:sp>
        <p:sp>
          <p:nvSpPr>
            <p:cNvPr id="33" name="i$ḷiḍe">
              <a:extLst>
                <a:ext uri="{FF2B5EF4-FFF2-40B4-BE49-F238E27FC236}">
                  <a16:creationId xmlns:a16="http://schemas.microsoft.com/office/drawing/2014/main" id="{FC5AD484-3D4C-43C9-BA11-0357F1D61CB7}"/>
                </a:ext>
              </a:extLst>
            </p:cNvPr>
            <p:cNvSpPr/>
            <p:nvPr userDrawn="1"/>
          </p:nvSpPr>
          <p:spPr bwMode="auto">
            <a:xfrm>
              <a:off x="1724422" y="555306"/>
              <a:ext cx="45210" cy="67195"/>
            </a:xfrm>
            <a:custGeom>
              <a:avLst/>
              <a:gdLst>
                <a:gd name="T0" fmla="*/ 25 w 59"/>
                <a:gd name="T1" fmla="*/ 0 h 117"/>
                <a:gd name="T2" fmla="*/ 59 w 59"/>
                <a:gd name="T3" fmla="*/ 0 h 117"/>
                <a:gd name="T4" fmla="*/ 34 w 59"/>
                <a:gd name="T5" fmla="*/ 117 h 117"/>
                <a:gd name="T6" fmla="*/ 0 w 59"/>
                <a:gd name="T7" fmla="*/ 117 h 117"/>
                <a:gd name="T8" fmla="*/ 25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5" y="0"/>
                  </a:moveTo>
                  <a:lnTo>
                    <a:pt x="59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sz="1800"/>
            </a:p>
          </p:txBody>
        </p:sp>
        <p:sp>
          <p:nvSpPr>
            <p:cNvPr id="34" name="ïṡļïdè">
              <a:extLst>
                <a:ext uri="{FF2B5EF4-FFF2-40B4-BE49-F238E27FC236}">
                  <a16:creationId xmlns:a16="http://schemas.microsoft.com/office/drawing/2014/main" id="{F97D9523-78C6-4FCB-BE80-E3E0978F4761}"/>
                </a:ext>
              </a:extLst>
            </p:cNvPr>
            <p:cNvSpPr/>
            <p:nvPr userDrawn="1"/>
          </p:nvSpPr>
          <p:spPr bwMode="auto">
            <a:xfrm>
              <a:off x="1713695" y="613312"/>
              <a:ext cx="19157" cy="9189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sz="1800"/>
            </a:p>
          </p:txBody>
        </p:sp>
        <p:sp>
          <p:nvSpPr>
            <p:cNvPr id="35" name="íŝḻíḓê">
              <a:extLst>
                <a:ext uri="{FF2B5EF4-FFF2-40B4-BE49-F238E27FC236}">
                  <a16:creationId xmlns:a16="http://schemas.microsoft.com/office/drawing/2014/main" id="{E5BD207C-4E93-4E60-BE2F-DE890592A908}"/>
                </a:ext>
              </a:extLst>
            </p:cNvPr>
            <p:cNvSpPr/>
            <p:nvPr userDrawn="1"/>
          </p:nvSpPr>
          <p:spPr bwMode="auto">
            <a:xfrm>
              <a:off x="1585727" y="453077"/>
              <a:ext cx="374706" cy="187802"/>
            </a:xfrm>
            <a:custGeom>
              <a:avLst/>
              <a:gdLst>
                <a:gd name="T0" fmla="*/ 0 w 989"/>
                <a:gd name="T1" fmla="*/ 662 h 662"/>
                <a:gd name="T2" fmla="*/ 572 w 989"/>
                <a:gd name="T3" fmla="*/ 662 h 662"/>
                <a:gd name="T4" fmla="*/ 643 w 989"/>
                <a:gd name="T5" fmla="*/ 503 h 662"/>
                <a:gd name="T6" fmla="*/ 545 w 989"/>
                <a:gd name="T7" fmla="*/ 374 h 662"/>
                <a:gd name="T8" fmla="*/ 343 w 989"/>
                <a:gd name="T9" fmla="*/ 134 h 662"/>
                <a:gd name="T10" fmla="*/ 821 w 989"/>
                <a:gd name="T11" fmla="*/ 251 h 662"/>
                <a:gd name="T12" fmla="*/ 800 w 989"/>
                <a:gd name="T13" fmla="*/ 283 h 662"/>
                <a:gd name="T14" fmla="*/ 620 w 989"/>
                <a:gd name="T15" fmla="*/ 357 h 662"/>
                <a:gd name="T16" fmla="*/ 871 w 989"/>
                <a:gd name="T17" fmla="*/ 297 h 662"/>
                <a:gd name="T18" fmla="*/ 751 w 989"/>
                <a:gd name="T19" fmla="*/ 55 h 662"/>
                <a:gd name="T20" fmla="*/ 341 w 989"/>
                <a:gd name="T21" fmla="*/ 118 h 662"/>
                <a:gd name="T22" fmla="*/ 322 w 989"/>
                <a:gd name="T23" fmla="*/ 249 h 662"/>
                <a:gd name="T24" fmla="*/ 545 w 989"/>
                <a:gd name="T25" fmla="*/ 406 h 662"/>
                <a:gd name="T26" fmla="*/ 349 w 989"/>
                <a:gd name="T27" fmla="*/ 622 h 662"/>
                <a:gd name="T28" fmla="*/ 93 w 989"/>
                <a:gd name="T29" fmla="*/ 621 h 662"/>
                <a:gd name="T30" fmla="*/ 0 w 989"/>
                <a:gd name="T31" fmla="*/ 662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9" h="662">
                  <a:moveTo>
                    <a:pt x="0" y="662"/>
                  </a:moveTo>
                  <a:cubicBezTo>
                    <a:pt x="572" y="662"/>
                    <a:pt x="572" y="662"/>
                    <a:pt x="572" y="662"/>
                  </a:cubicBezTo>
                  <a:cubicBezTo>
                    <a:pt x="580" y="662"/>
                    <a:pt x="643" y="581"/>
                    <a:pt x="643" y="503"/>
                  </a:cubicBezTo>
                  <a:cubicBezTo>
                    <a:pt x="643" y="456"/>
                    <a:pt x="585" y="416"/>
                    <a:pt x="545" y="374"/>
                  </a:cubicBezTo>
                  <a:cubicBezTo>
                    <a:pt x="470" y="245"/>
                    <a:pt x="301" y="204"/>
                    <a:pt x="343" y="134"/>
                  </a:cubicBezTo>
                  <a:cubicBezTo>
                    <a:pt x="369" y="66"/>
                    <a:pt x="740" y="197"/>
                    <a:pt x="821" y="251"/>
                  </a:cubicBezTo>
                  <a:cubicBezTo>
                    <a:pt x="870" y="284"/>
                    <a:pt x="858" y="291"/>
                    <a:pt x="800" y="283"/>
                  </a:cubicBezTo>
                  <a:cubicBezTo>
                    <a:pt x="706" y="284"/>
                    <a:pt x="656" y="271"/>
                    <a:pt x="620" y="357"/>
                  </a:cubicBezTo>
                  <a:cubicBezTo>
                    <a:pt x="776" y="351"/>
                    <a:pt x="840" y="364"/>
                    <a:pt x="871" y="297"/>
                  </a:cubicBezTo>
                  <a:cubicBezTo>
                    <a:pt x="989" y="132"/>
                    <a:pt x="901" y="86"/>
                    <a:pt x="751" y="55"/>
                  </a:cubicBezTo>
                  <a:cubicBezTo>
                    <a:pt x="480" y="0"/>
                    <a:pt x="375" y="65"/>
                    <a:pt x="341" y="118"/>
                  </a:cubicBezTo>
                  <a:cubicBezTo>
                    <a:pt x="245" y="121"/>
                    <a:pt x="212" y="179"/>
                    <a:pt x="322" y="249"/>
                  </a:cubicBezTo>
                  <a:cubicBezTo>
                    <a:pt x="441" y="324"/>
                    <a:pt x="539" y="351"/>
                    <a:pt x="545" y="406"/>
                  </a:cubicBezTo>
                  <a:cubicBezTo>
                    <a:pt x="555" y="526"/>
                    <a:pt x="481" y="610"/>
                    <a:pt x="349" y="622"/>
                  </a:cubicBezTo>
                  <a:cubicBezTo>
                    <a:pt x="264" y="630"/>
                    <a:pt x="178" y="630"/>
                    <a:pt x="93" y="621"/>
                  </a:cubicBezTo>
                  <a:cubicBezTo>
                    <a:pt x="53" y="617"/>
                    <a:pt x="31" y="649"/>
                    <a:pt x="0" y="6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sz="1800"/>
            </a:p>
          </p:txBody>
        </p:sp>
        <p:sp>
          <p:nvSpPr>
            <p:cNvPr id="36" name="isľîḑê">
              <a:extLst>
                <a:ext uri="{FF2B5EF4-FFF2-40B4-BE49-F238E27FC236}">
                  <a16:creationId xmlns:a16="http://schemas.microsoft.com/office/drawing/2014/main" id="{6417E722-F866-4256-8145-2ABD39CE3899}"/>
                </a:ext>
              </a:extLst>
            </p:cNvPr>
            <p:cNvSpPr/>
            <p:nvPr userDrawn="1"/>
          </p:nvSpPr>
          <p:spPr bwMode="auto">
            <a:xfrm>
              <a:off x="1827103" y="548415"/>
              <a:ext cx="53639" cy="90742"/>
            </a:xfrm>
            <a:custGeom>
              <a:avLst/>
              <a:gdLst>
                <a:gd name="T0" fmla="*/ 31 w 70"/>
                <a:gd name="T1" fmla="*/ 0 h 158"/>
                <a:gd name="T2" fmla="*/ 70 w 70"/>
                <a:gd name="T3" fmla="*/ 0 h 158"/>
                <a:gd name="T4" fmla="*/ 39 w 70"/>
                <a:gd name="T5" fmla="*/ 158 h 158"/>
                <a:gd name="T6" fmla="*/ 0 w 70"/>
                <a:gd name="T7" fmla="*/ 158 h 158"/>
                <a:gd name="T8" fmla="*/ 31 w 70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58">
                  <a:moveTo>
                    <a:pt x="31" y="0"/>
                  </a:moveTo>
                  <a:lnTo>
                    <a:pt x="70" y="0"/>
                  </a:lnTo>
                  <a:lnTo>
                    <a:pt x="39" y="158"/>
                  </a:lnTo>
                  <a:lnTo>
                    <a:pt x="0" y="158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sz="1800"/>
            </a:p>
          </p:txBody>
        </p:sp>
      </p:grpSp>
      <p:sp>
        <p:nvSpPr>
          <p:cNvPr id="37" name="文本框 36">
            <a:extLst>
              <a:ext uri="{FF2B5EF4-FFF2-40B4-BE49-F238E27FC236}">
                <a16:creationId xmlns:a16="http://schemas.microsoft.com/office/drawing/2014/main" id="{E9781AC3-8B0A-4AB9-8394-5CA7A029210E}"/>
              </a:ext>
            </a:extLst>
          </p:cNvPr>
          <p:cNvSpPr txBox="1"/>
          <p:nvPr userDrawn="1"/>
        </p:nvSpPr>
        <p:spPr>
          <a:xfrm>
            <a:off x="7692931" y="6259197"/>
            <a:ext cx="42196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zh-CN" altLang="en-US" sz="1400" dirty="0"/>
              <a:t>明德 厚学 求是 创新</a:t>
            </a:r>
          </a:p>
        </p:txBody>
      </p:sp>
    </p:spTree>
    <p:extLst>
      <p:ext uri="{BB962C8B-B14F-4D97-AF65-F5344CB8AC3E}">
        <p14:creationId xmlns:p14="http://schemas.microsoft.com/office/powerpoint/2010/main" val="32315107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3" pos="235" userDrawn="1">
          <p15:clr>
            <a:srgbClr val="FBAE40"/>
          </p15:clr>
        </p15:guide>
        <p15:guide id="4" orient="horz" pos="1933" userDrawn="1">
          <p15:clr>
            <a:srgbClr val="FBAE40"/>
          </p15:clr>
        </p15:guide>
        <p15:guide id="5" orient="horz" pos="2387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10">
            <a:extLst>
              <a:ext uri="{FF2B5EF4-FFF2-40B4-BE49-F238E27FC236}">
                <a16:creationId xmlns:a16="http://schemas.microsoft.com/office/drawing/2014/main" id="{35313B20-8690-4136-A1F3-47CF2D2E106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772749" y="0"/>
            <a:ext cx="5419251" cy="6858000"/>
          </a:xfrm>
          <a:custGeom>
            <a:avLst/>
            <a:gdLst>
              <a:gd name="connsiteX0" fmla="*/ 3429000 w 5419250"/>
              <a:gd name="connsiteY0" fmla="*/ 0 h 6858000"/>
              <a:gd name="connsiteX1" fmla="*/ 5419250 w 5419250"/>
              <a:gd name="connsiteY1" fmla="*/ 0 h 6858000"/>
              <a:gd name="connsiteX2" fmla="*/ 5419250 w 5419250"/>
              <a:gd name="connsiteY2" fmla="*/ 6858000 h 6858000"/>
              <a:gd name="connsiteX3" fmla="*/ 3429000 w 5419250"/>
              <a:gd name="connsiteY3" fmla="*/ 6858000 h 6858000"/>
              <a:gd name="connsiteX4" fmla="*/ 0 w 5419250"/>
              <a:gd name="connsiteY4" fmla="*/ 3429000 h 6858000"/>
              <a:gd name="connsiteX5" fmla="*/ 3429000 w 5419250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19250" h="6858000">
                <a:moveTo>
                  <a:pt x="3429000" y="0"/>
                </a:moveTo>
                <a:lnTo>
                  <a:pt x="5419250" y="0"/>
                </a:lnTo>
                <a:lnTo>
                  <a:pt x="5419250" y="6858000"/>
                </a:lnTo>
                <a:lnTo>
                  <a:pt x="3429000" y="6858000"/>
                </a:lnTo>
                <a:cubicBezTo>
                  <a:pt x="1535216" y="6858000"/>
                  <a:pt x="0" y="5322784"/>
                  <a:pt x="0" y="3429000"/>
                </a:cubicBezTo>
                <a:cubicBezTo>
                  <a:pt x="0" y="1535216"/>
                  <a:pt x="1535216" y="0"/>
                  <a:pt x="342900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49E68DCC-3FD5-47C1-AFCE-A8CBA6C16AB7}"/>
              </a:ext>
            </a:extLst>
          </p:cNvPr>
          <p:cNvCxnSpPr>
            <a:cxnSpLocks/>
          </p:cNvCxnSpPr>
          <p:nvPr userDrawn="1"/>
        </p:nvCxnSpPr>
        <p:spPr>
          <a:xfrm>
            <a:off x="1626979" y="5301345"/>
            <a:ext cx="312463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占位符 13">
            <a:extLst>
              <a:ext uri="{FF2B5EF4-FFF2-40B4-BE49-F238E27FC236}">
                <a16:creationId xmlns:a16="http://schemas.microsoft.com/office/drawing/2014/main" id="{9C424561-9732-440B-AB95-190BCC88D5C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550777" y="1819631"/>
            <a:ext cx="2732752" cy="2003625"/>
          </a:xfrm>
          <a:prstGeom prst="rect">
            <a:avLst/>
          </a:prstGeom>
          <a:noFill/>
        </p:spPr>
        <p:txBody>
          <a:bodyPr wrap="none" lIns="0" rIns="0" rtlCol="0">
            <a:noAutofit/>
          </a:bodyPr>
          <a:lstStyle>
            <a:lvl1pPr marL="0" indent="0">
              <a:buNone/>
              <a:defRPr lang="zh-CN" altLang="en-US" sz="13800" b="1" smtClean="0">
                <a:gradFill>
                  <a:gsLst>
                    <a:gs pos="9000">
                      <a:schemeClr val="accent1">
                        <a:lumMod val="5000"/>
                        <a:lumOff val="95000"/>
                        <a:alpha val="0"/>
                      </a:schemeClr>
                    </a:gs>
                    <a:gs pos="35255">
                      <a:schemeClr val="accent1">
                        <a:lumMod val="40000"/>
                        <a:lumOff val="60000"/>
                      </a:schemeClr>
                    </a:gs>
                    <a:gs pos="61000">
                      <a:schemeClr val="accent1">
                        <a:lumMod val="60000"/>
                        <a:lumOff val="40000"/>
                      </a:schemeClr>
                    </a:gs>
                    <a:gs pos="100000">
                      <a:schemeClr val="accent1"/>
                    </a:gs>
                  </a:gsLst>
                  <a:lin ang="16200000" scaled="0"/>
                </a:gradFill>
                <a:latin typeface="+mn-ea"/>
                <a:ea typeface="+mn-ea"/>
              </a:defRPr>
            </a:lvl1pPr>
          </a:lstStyle>
          <a:p>
            <a:pPr marL="0" lvl="0"/>
            <a:r>
              <a:rPr lang="en-US" altLang="zh-CN" dirty="0"/>
              <a:t>0X</a:t>
            </a:r>
            <a:endParaRPr lang="zh-CN" altLang="en-US" dirty="0"/>
          </a:p>
        </p:txBody>
      </p:sp>
      <p:sp>
        <p:nvSpPr>
          <p:cNvPr id="10" name="文本占位符 13">
            <a:extLst>
              <a:ext uri="{FF2B5EF4-FFF2-40B4-BE49-F238E27FC236}">
                <a16:creationId xmlns:a16="http://schemas.microsoft.com/office/drawing/2014/main" id="{6A8E70DD-B9AA-401F-9F1E-D97B8C26A1C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626980" y="3706948"/>
            <a:ext cx="3574579" cy="92333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marL="0" indent="0">
              <a:buNone/>
              <a:defRPr lang="zh-CN" altLang="en-US" sz="6000" b="1" smtClean="0">
                <a:solidFill>
                  <a:schemeClr val="accent1"/>
                </a:solidFill>
                <a:latin typeface="+mn-ea"/>
                <a:ea typeface="+mn-ea"/>
              </a:defRPr>
            </a:lvl1pPr>
          </a:lstStyle>
          <a:p>
            <a:pPr marL="0" lvl="0"/>
            <a:r>
              <a:rPr lang="zh-CN" altLang="en-US" dirty="0"/>
              <a:t>章节标题</a:t>
            </a:r>
            <a:endParaRPr lang="en-US" altLang="zh-CN" dirty="0"/>
          </a:p>
        </p:txBody>
      </p:sp>
      <p:sp>
        <p:nvSpPr>
          <p:cNvPr id="118" name="文本框 117">
            <a:extLst>
              <a:ext uri="{FF2B5EF4-FFF2-40B4-BE49-F238E27FC236}">
                <a16:creationId xmlns:a16="http://schemas.microsoft.com/office/drawing/2014/main" id="{1B56CCC1-ACA5-4C89-AF09-34F0893C245F}"/>
              </a:ext>
            </a:extLst>
          </p:cNvPr>
          <p:cNvSpPr txBox="1"/>
          <p:nvPr userDrawn="1"/>
        </p:nvSpPr>
        <p:spPr>
          <a:xfrm>
            <a:off x="566645" y="6187580"/>
            <a:ext cx="42196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zh-CN" altLang="en-US" sz="1400" dirty="0"/>
              <a:t>明德 厚学 求是 创新</a:t>
            </a:r>
          </a:p>
        </p:txBody>
      </p:sp>
      <p:grpSp>
        <p:nvGrpSpPr>
          <p:cNvPr id="119" name="组合 118">
            <a:extLst>
              <a:ext uri="{FF2B5EF4-FFF2-40B4-BE49-F238E27FC236}">
                <a16:creationId xmlns:a16="http://schemas.microsoft.com/office/drawing/2014/main" id="{8A6FC628-761A-4B9D-B9A9-FBF5C3E43D27}"/>
              </a:ext>
            </a:extLst>
          </p:cNvPr>
          <p:cNvGrpSpPr/>
          <p:nvPr userDrawn="1"/>
        </p:nvGrpSpPr>
        <p:grpSpPr>
          <a:xfrm>
            <a:off x="660401" y="439648"/>
            <a:ext cx="966579" cy="484447"/>
            <a:chOff x="1585727" y="453077"/>
            <a:chExt cx="374706" cy="187802"/>
          </a:xfrm>
          <a:solidFill>
            <a:schemeClr val="accent1"/>
          </a:solidFill>
        </p:grpSpPr>
        <p:sp>
          <p:nvSpPr>
            <p:cNvPr id="120" name="îśliďe">
              <a:extLst>
                <a:ext uri="{FF2B5EF4-FFF2-40B4-BE49-F238E27FC236}">
                  <a16:creationId xmlns:a16="http://schemas.microsoft.com/office/drawing/2014/main" id="{4964739B-F193-4C9B-9600-A6BB32703660}"/>
                </a:ext>
              </a:extLst>
            </p:cNvPr>
            <p:cNvSpPr/>
            <p:nvPr userDrawn="1"/>
          </p:nvSpPr>
          <p:spPr bwMode="auto">
            <a:xfrm>
              <a:off x="1619443" y="555306"/>
              <a:ext cx="45210" cy="67195"/>
            </a:xfrm>
            <a:custGeom>
              <a:avLst/>
              <a:gdLst>
                <a:gd name="T0" fmla="*/ 27 w 59"/>
                <a:gd name="T1" fmla="*/ 0 h 117"/>
                <a:gd name="T2" fmla="*/ 59 w 59"/>
                <a:gd name="T3" fmla="*/ 0 h 117"/>
                <a:gd name="T4" fmla="*/ 33 w 59"/>
                <a:gd name="T5" fmla="*/ 117 h 117"/>
                <a:gd name="T6" fmla="*/ 0 w 59"/>
                <a:gd name="T7" fmla="*/ 117 h 117"/>
                <a:gd name="T8" fmla="*/ 27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7" y="0"/>
                  </a:moveTo>
                  <a:lnTo>
                    <a:pt x="59" y="0"/>
                  </a:lnTo>
                  <a:lnTo>
                    <a:pt x="33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sz="1800"/>
            </a:p>
          </p:txBody>
        </p:sp>
        <p:sp>
          <p:nvSpPr>
            <p:cNvPr id="121" name="íšḻíḍé">
              <a:extLst>
                <a:ext uri="{FF2B5EF4-FFF2-40B4-BE49-F238E27FC236}">
                  <a16:creationId xmlns:a16="http://schemas.microsoft.com/office/drawing/2014/main" id="{05F18555-B9F4-4238-B849-F4ACE5A3C877}"/>
                </a:ext>
              </a:extLst>
            </p:cNvPr>
            <p:cNvSpPr/>
            <p:nvPr userDrawn="1"/>
          </p:nvSpPr>
          <p:spPr bwMode="auto">
            <a:xfrm>
              <a:off x="1653926" y="555306"/>
              <a:ext cx="48275" cy="67195"/>
            </a:xfrm>
            <a:custGeom>
              <a:avLst/>
              <a:gdLst>
                <a:gd name="T0" fmla="*/ 27 w 63"/>
                <a:gd name="T1" fmla="*/ 0 h 117"/>
                <a:gd name="T2" fmla="*/ 63 w 63"/>
                <a:gd name="T3" fmla="*/ 0 h 117"/>
                <a:gd name="T4" fmla="*/ 36 w 63"/>
                <a:gd name="T5" fmla="*/ 117 h 117"/>
                <a:gd name="T6" fmla="*/ 0 w 63"/>
                <a:gd name="T7" fmla="*/ 117 h 117"/>
                <a:gd name="T8" fmla="*/ 27 w 63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17">
                  <a:moveTo>
                    <a:pt x="27" y="0"/>
                  </a:moveTo>
                  <a:lnTo>
                    <a:pt x="63" y="0"/>
                  </a:lnTo>
                  <a:lnTo>
                    <a:pt x="36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sz="1800"/>
            </a:p>
          </p:txBody>
        </p:sp>
        <p:sp>
          <p:nvSpPr>
            <p:cNvPr id="122" name="ïṥḻïḓé">
              <a:extLst>
                <a:ext uri="{FF2B5EF4-FFF2-40B4-BE49-F238E27FC236}">
                  <a16:creationId xmlns:a16="http://schemas.microsoft.com/office/drawing/2014/main" id="{AA558284-346E-499C-B4D2-013EA57A53DA}"/>
                </a:ext>
              </a:extLst>
            </p:cNvPr>
            <p:cNvSpPr/>
            <p:nvPr userDrawn="1"/>
          </p:nvSpPr>
          <p:spPr bwMode="auto">
            <a:xfrm>
              <a:off x="1646263" y="596082"/>
              <a:ext cx="19157" cy="8615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sz="1800"/>
            </a:p>
          </p:txBody>
        </p:sp>
        <p:sp>
          <p:nvSpPr>
            <p:cNvPr id="123" name="î$ḷíḋè">
              <a:extLst>
                <a:ext uri="{FF2B5EF4-FFF2-40B4-BE49-F238E27FC236}">
                  <a16:creationId xmlns:a16="http://schemas.microsoft.com/office/drawing/2014/main" id="{A9668D34-6F9C-40AF-BD4E-0B221468C698}"/>
                </a:ext>
              </a:extLst>
            </p:cNvPr>
            <p:cNvSpPr/>
            <p:nvPr userDrawn="1"/>
          </p:nvSpPr>
          <p:spPr bwMode="auto">
            <a:xfrm>
              <a:off x="1689940" y="555306"/>
              <a:ext cx="45976" cy="67195"/>
            </a:xfrm>
            <a:custGeom>
              <a:avLst/>
              <a:gdLst>
                <a:gd name="T0" fmla="*/ 25 w 60"/>
                <a:gd name="T1" fmla="*/ 0 h 117"/>
                <a:gd name="T2" fmla="*/ 60 w 60"/>
                <a:gd name="T3" fmla="*/ 0 h 117"/>
                <a:gd name="T4" fmla="*/ 34 w 60"/>
                <a:gd name="T5" fmla="*/ 117 h 117"/>
                <a:gd name="T6" fmla="*/ 0 w 60"/>
                <a:gd name="T7" fmla="*/ 117 h 117"/>
                <a:gd name="T8" fmla="*/ 25 w 60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17">
                  <a:moveTo>
                    <a:pt x="25" y="0"/>
                  </a:moveTo>
                  <a:lnTo>
                    <a:pt x="60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sz="1800"/>
            </a:p>
          </p:txBody>
        </p:sp>
        <p:sp>
          <p:nvSpPr>
            <p:cNvPr id="124" name="i$ḷiḍe">
              <a:extLst>
                <a:ext uri="{FF2B5EF4-FFF2-40B4-BE49-F238E27FC236}">
                  <a16:creationId xmlns:a16="http://schemas.microsoft.com/office/drawing/2014/main" id="{D6E56324-F00A-470C-BC5C-8EED22547343}"/>
                </a:ext>
              </a:extLst>
            </p:cNvPr>
            <p:cNvSpPr/>
            <p:nvPr userDrawn="1"/>
          </p:nvSpPr>
          <p:spPr bwMode="auto">
            <a:xfrm>
              <a:off x="1724422" y="555306"/>
              <a:ext cx="45210" cy="67195"/>
            </a:xfrm>
            <a:custGeom>
              <a:avLst/>
              <a:gdLst>
                <a:gd name="T0" fmla="*/ 25 w 59"/>
                <a:gd name="T1" fmla="*/ 0 h 117"/>
                <a:gd name="T2" fmla="*/ 59 w 59"/>
                <a:gd name="T3" fmla="*/ 0 h 117"/>
                <a:gd name="T4" fmla="*/ 34 w 59"/>
                <a:gd name="T5" fmla="*/ 117 h 117"/>
                <a:gd name="T6" fmla="*/ 0 w 59"/>
                <a:gd name="T7" fmla="*/ 117 h 117"/>
                <a:gd name="T8" fmla="*/ 25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5" y="0"/>
                  </a:moveTo>
                  <a:lnTo>
                    <a:pt x="59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sz="1800"/>
            </a:p>
          </p:txBody>
        </p:sp>
        <p:sp>
          <p:nvSpPr>
            <p:cNvPr id="125" name="ïṡļïdè">
              <a:extLst>
                <a:ext uri="{FF2B5EF4-FFF2-40B4-BE49-F238E27FC236}">
                  <a16:creationId xmlns:a16="http://schemas.microsoft.com/office/drawing/2014/main" id="{F6414755-474B-4557-BEBE-B01CBF06F838}"/>
                </a:ext>
              </a:extLst>
            </p:cNvPr>
            <p:cNvSpPr/>
            <p:nvPr userDrawn="1"/>
          </p:nvSpPr>
          <p:spPr bwMode="auto">
            <a:xfrm>
              <a:off x="1713695" y="613312"/>
              <a:ext cx="19157" cy="9189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sz="1800"/>
            </a:p>
          </p:txBody>
        </p:sp>
        <p:sp>
          <p:nvSpPr>
            <p:cNvPr id="126" name="íŝḻíḓê">
              <a:extLst>
                <a:ext uri="{FF2B5EF4-FFF2-40B4-BE49-F238E27FC236}">
                  <a16:creationId xmlns:a16="http://schemas.microsoft.com/office/drawing/2014/main" id="{2CFE885F-1278-4915-B764-4876D079105F}"/>
                </a:ext>
              </a:extLst>
            </p:cNvPr>
            <p:cNvSpPr/>
            <p:nvPr userDrawn="1"/>
          </p:nvSpPr>
          <p:spPr bwMode="auto">
            <a:xfrm>
              <a:off x="1585727" y="453077"/>
              <a:ext cx="374706" cy="187802"/>
            </a:xfrm>
            <a:custGeom>
              <a:avLst/>
              <a:gdLst>
                <a:gd name="T0" fmla="*/ 0 w 989"/>
                <a:gd name="T1" fmla="*/ 662 h 662"/>
                <a:gd name="T2" fmla="*/ 572 w 989"/>
                <a:gd name="T3" fmla="*/ 662 h 662"/>
                <a:gd name="T4" fmla="*/ 643 w 989"/>
                <a:gd name="T5" fmla="*/ 503 h 662"/>
                <a:gd name="T6" fmla="*/ 545 w 989"/>
                <a:gd name="T7" fmla="*/ 374 h 662"/>
                <a:gd name="T8" fmla="*/ 343 w 989"/>
                <a:gd name="T9" fmla="*/ 134 h 662"/>
                <a:gd name="T10" fmla="*/ 821 w 989"/>
                <a:gd name="T11" fmla="*/ 251 h 662"/>
                <a:gd name="T12" fmla="*/ 800 w 989"/>
                <a:gd name="T13" fmla="*/ 283 h 662"/>
                <a:gd name="T14" fmla="*/ 620 w 989"/>
                <a:gd name="T15" fmla="*/ 357 h 662"/>
                <a:gd name="T16" fmla="*/ 871 w 989"/>
                <a:gd name="T17" fmla="*/ 297 h 662"/>
                <a:gd name="T18" fmla="*/ 751 w 989"/>
                <a:gd name="T19" fmla="*/ 55 h 662"/>
                <a:gd name="T20" fmla="*/ 341 w 989"/>
                <a:gd name="T21" fmla="*/ 118 h 662"/>
                <a:gd name="T22" fmla="*/ 322 w 989"/>
                <a:gd name="T23" fmla="*/ 249 h 662"/>
                <a:gd name="T24" fmla="*/ 545 w 989"/>
                <a:gd name="T25" fmla="*/ 406 h 662"/>
                <a:gd name="T26" fmla="*/ 349 w 989"/>
                <a:gd name="T27" fmla="*/ 622 h 662"/>
                <a:gd name="T28" fmla="*/ 93 w 989"/>
                <a:gd name="T29" fmla="*/ 621 h 662"/>
                <a:gd name="T30" fmla="*/ 0 w 989"/>
                <a:gd name="T31" fmla="*/ 662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9" h="662">
                  <a:moveTo>
                    <a:pt x="0" y="662"/>
                  </a:moveTo>
                  <a:cubicBezTo>
                    <a:pt x="572" y="662"/>
                    <a:pt x="572" y="662"/>
                    <a:pt x="572" y="662"/>
                  </a:cubicBezTo>
                  <a:cubicBezTo>
                    <a:pt x="580" y="662"/>
                    <a:pt x="643" y="581"/>
                    <a:pt x="643" y="503"/>
                  </a:cubicBezTo>
                  <a:cubicBezTo>
                    <a:pt x="643" y="456"/>
                    <a:pt x="585" y="416"/>
                    <a:pt x="545" y="374"/>
                  </a:cubicBezTo>
                  <a:cubicBezTo>
                    <a:pt x="470" y="245"/>
                    <a:pt x="301" y="204"/>
                    <a:pt x="343" y="134"/>
                  </a:cubicBezTo>
                  <a:cubicBezTo>
                    <a:pt x="369" y="66"/>
                    <a:pt x="740" y="197"/>
                    <a:pt x="821" y="251"/>
                  </a:cubicBezTo>
                  <a:cubicBezTo>
                    <a:pt x="870" y="284"/>
                    <a:pt x="858" y="291"/>
                    <a:pt x="800" y="283"/>
                  </a:cubicBezTo>
                  <a:cubicBezTo>
                    <a:pt x="706" y="284"/>
                    <a:pt x="656" y="271"/>
                    <a:pt x="620" y="357"/>
                  </a:cubicBezTo>
                  <a:cubicBezTo>
                    <a:pt x="776" y="351"/>
                    <a:pt x="840" y="364"/>
                    <a:pt x="871" y="297"/>
                  </a:cubicBezTo>
                  <a:cubicBezTo>
                    <a:pt x="989" y="132"/>
                    <a:pt x="901" y="86"/>
                    <a:pt x="751" y="55"/>
                  </a:cubicBezTo>
                  <a:cubicBezTo>
                    <a:pt x="480" y="0"/>
                    <a:pt x="375" y="65"/>
                    <a:pt x="341" y="118"/>
                  </a:cubicBezTo>
                  <a:cubicBezTo>
                    <a:pt x="245" y="121"/>
                    <a:pt x="212" y="179"/>
                    <a:pt x="322" y="249"/>
                  </a:cubicBezTo>
                  <a:cubicBezTo>
                    <a:pt x="441" y="324"/>
                    <a:pt x="539" y="351"/>
                    <a:pt x="545" y="406"/>
                  </a:cubicBezTo>
                  <a:cubicBezTo>
                    <a:pt x="555" y="526"/>
                    <a:pt x="481" y="610"/>
                    <a:pt x="349" y="622"/>
                  </a:cubicBezTo>
                  <a:cubicBezTo>
                    <a:pt x="264" y="630"/>
                    <a:pt x="178" y="630"/>
                    <a:pt x="93" y="621"/>
                  </a:cubicBezTo>
                  <a:cubicBezTo>
                    <a:pt x="53" y="617"/>
                    <a:pt x="31" y="649"/>
                    <a:pt x="0" y="6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sz="1800"/>
            </a:p>
          </p:txBody>
        </p:sp>
        <p:sp>
          <p:nvSpPr>
            <p:cNvPr id="127" name="isľîḑê">
              <a:extLst>
                <a:ext uri="{FF2B5EF4-FFF2-40B4-BE49-F238E27FC236}">
                  <a16:creationId xmlns:a16="http://schemas.microsoft.com/office/drawing/2014/main" id="{DFC7FD85-FA4D-4D1C-8647-E1BA23B9F026}"/>
                </a:ext>
              </a:extLst>
            </p:cNvPr>
            <p:cNvSpPr/>
            <p:nvPr userDrawn="1"/>
          </p:nvSpPr>
          <p:spPr bwMode="auto">
            <a:xfrm>
              <a:off x="1827103" y="548415"/>
              <a:ext cx="53639" cy="90742"/>
            </a:xfrm>
            <a:custGeom>
              <a:avLst/>
              <a:gdLst>
                <a:gd name="T0" fmla="*/ 31 w 70"/>
                <a:gd name="T1" fmla="*/ 0 h 158"/>
                <a:gd name="T2" fmla="*/ 70 w 70"/>
                <a:gd name="T3" fmla="*/ 0 h 158"/>
                <a:gd name="T4" fmla="*/ 39 w 70"/>
                <a:gd name="T5" fmla="*/ 158 h 158"/>
                <a:gd name="T6" fmla="*/ 0 w 70"/>
                <a:gd name="T7" fmla="*/ 158 h 158"/>
                <a:gd name="T8" fmla="*/ 31 w 70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58">
                  <a:moveTo>
                    <a:pt x="31" y="0"/>
                  </a:moveTo>
                  <a:lnTo>
                    <a:pt x="70" y="0"/>
                  </a:lnTo>
                  <a:lnTo>
                    <a:pt x="39" y="158"/>
                  </a:lnTo>
                  <a:lnTo>
                    <a:pt x="0" y="158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sz="1800"/>
            </a:p>
          </p:txBody>
        </p:sp>
      </p:grpSp>
    </p:spTree>
    <p:extLst>
      <p:ext uri="{BB962C8B-B14F-4D97-AF65-F5344CB8AC3E}">
        <p14:creationId xmlns:p14="http://schemas.microsoft.com/office/powerpoint/2010/main" val="37059381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图片 124">
            <a:extLst>
              <a:ext uri="{FF2B5EF4-FFF2-40B4-BE49-F238E27FC236}">
                <a16:creationId xmlns:a16="http://schemas.microsoft.com/office/drawing/2014/main" id="{13776D83-9121-487D-A7ED-9C20A734793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119" name="文本框 118">
            <a:extLst>
              <a:ext uri="{FF2B5EF4-FFF2-40B4-BE49-F238E27FC236}">
                <a16:creationId xmlns:a16="http://schemas.microsoft.com/office/drawing/2014/main" id="{B3C25A68-AD4D-4079-835C-08450F3BB764}"/>
              </a:ext>
            </a:extLst>
          </p:cNvPr>
          <p:cNvSpPr txBox="1"/>
          <p:nvPr userDrawn="1"/>
        </p:nvSpPr>
        <p:spPr>
          <a:xfrm>
            <a:off x="573314" y="6385248"/>
            <a:ext cx="2339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明德 厚学 求是 创新</a:t>
            </a:r>
          </a:p>
        </p:txBody>
      </p:sp>
      <p:sp>
        <p:nvSpPr>
          <p:cNvPr id="120" name="文本框 119">
            <a:extLst>
              <a:ext uri="{FF2B5EF4-FFF2-40B4-BE49-F238E27FC236}">
                <a16:creationId xmlns:a16="http://schemas.microsoft.com/office/drawing/2014/main" id="{24D28F76-DF40-4388-9DA7-9EE4C513A516}"/>
              </a:ext>
            </a:extLst>
          </p:cNvPr>
          <p:cNvSpPr txBox="1"/>
          <p:nvPr userDrawn="1"/>
        </p:nvSpPr>
        <p:spPr>
          <a:xfrm>
            <a:off x="11121347" y="6385248"/>
            <a:ext cx="7668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7FB3CC05-F3D2-43F5-9250-AC9591B5F278}" type="slidenum">
              <a:rPr lang="zh-CN" altLang="en-US" sz="14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‹#›</a:t>
            </a:fld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87" name="椭圆 286">
            <a:extLst>
              <a:ext uri="{FF2B5EF4-FFF2-40B4-BE49-F238E27FC236}">
                <a16:creationId xmlns:a16="http://schemas.microsoft.com/office/drawing/2014/main" id="{C99B26D8-2643-44DC-B5E7-FAFF3847668B}"/>
              </a:ext>
            </a:extLst>
          </p:cNvPr>
          <p:cNvSpPr/>
          <p:nvPr userDrawn="1"/>
        </p:nvSpPr>
        <p:spPr>
          <a:xfrm>
            <a:off x="314693" y="151816"/>
            <a:ext cx="654471" cy="65447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164" name="文本占位符 163">
            <a:extLst>
              <a:ext uri="{FF2B5EF4-FFF2-40B4-BE49-F238E27FC236}">
                <a16:creationId xmlns:a16="http://schemas.microsoft.com/office/drawing/2014/main" id="{FB1CF7D9-3AF3-4B69-93BC-184D5C1A583E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566963" y="265806"/>
            <a:ext cx="4836888" cy="4264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lang="zh-CN" altLang="en-US" b="1" dirty="0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请输入标题或观点</a:t>
            </a:r>
          </a:p>
        </p:txBody>
      </p:sp>
      <p:cxnSp>
        <p:nvCxnSpPr>
          <p:cNvPr id="123" name="直接连接符 122">
            <a:extLst>
              <a:ext uri="{FF2B5EF4-FFF2-40B4-BE49-F238E27FC236}">
                <a16:creationId xmlns:a16="http://schemas.microsoft.com/office/drawing/2014/main" id="{DF36D376-C633-4FC3-A794-52336E7CD063}"/>
              </a:ext>
            </a:extLst>
          </p:cNvPr>
          <p:cNvCxnSpPr>
            <a:cxnSpLocks/>
          </p:cNvCxnSpPr>
          <p:nvPr userDrawn="1"/>
        </p:nvCxnSpPr>
        <p:spPr>
          <a:xfrm>
            <a:off x="660402" y="6293875"/>
            <a:ext cx="10858500" cy="0"/>
          </a:xfrm>
          <a:prstGeom prst="line">
            <a:avLst/>
          </a:prstGeom>
          <a:ln w="22225" cap="rnd">
            <a:solidFill>
              <a:schemeClr val="accent1"/>
            </a:solidFill>
            <a:round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5" name="组合 274">
            <a:extLst>
              <a:ext uri="{FF2B5EF4-FFF2-40B4-BE49-F238E27FC236}">
                <a16:creationId xmlns:a16="http://schemas.microsoft.com/office/drawing/2014/main" id="{8C880A74-95D2-486E-88F0-7B63631B9516}"/>
              </a:ext>
            </a:extLst>
          </p:cNvPr>
          <p:cNvGrpSpPr/>
          <p:nvPr userDrawn="1"/>
        </p:nvGrpSpPr>
        <p:grpSpPr>
          <a:xfrm>
            <a:off x="10672871" y="250062"/>
            <a:ext cx="913767" cy="457978"/>
            <a:chOff x="1585727" y="453077"/>
            <a:chExt cx="374706" cy="187802"/>
          </a:xfrm>
          <a:solidFill>
            <a:schemeClr val="accent1"/>
          </a:solidFill>
        </p:grpSpPr>
        <p:sp>
          <p:nvSpPr>
            <p:cNvPr id="276" name="îśliďe">
              <a:extLst>
                <a:ext uri="{FF2B5EF4-FFF2-40B4-BE49-F238E27FC236}">
                  <a16:creationId xmlns:a16="http://schemas.microsoft.com/office/drawing/2014/main" id="{ED2BDFF9-0084-4885-A9E5-43AF06C0D73D}"/>
                </a:ext>
              </a:extLst>
            </p:cNvPr>
            <p:cNvSpPr/>
            <p:nvPr userDrawn="1"/>
          </p:nvSpPr>
          <p:spPr bwMode="auto">
            <a:xfrm>
              <a:off x="1619443" y="555306"/>
              <a:ext cx="45210" cy="67195"/>
            </a:xfrm>
            <a:custGeom>
              <a:avLst/>
              <a:gdLst>
                <a:gd name="T0" fmla="*/ 27 w 59"/>
                <a:gd name="T1" fmla="*/ 0 h 117"/>
                <a:gd name="T2" fmla="*/ 59 w 59"/>
                <a:gd name="T3" fmla="*/ 0 h 117"/>
                <a:gd name="T4" fmla="*/ 33 w 59"/>
                <a:gd name="T5" fmla="*/ 117 h 117"/>
                <a:gd name="T6" fmla="*/ 0 w 59"/>
                <a:gd name="T7" fmla="*/ 117 h 117"/>
                <a:gd name="T8" fmla="*/ 27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7" y="0"/>
                  </a:moveTo>
                  <a:lnTo>
                    <a:pt x="59" y="0"/>
                  </a:lnTo>
                  <a:lnTo>
                    <a:pt x="33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sz="1800"/>
            </a:p>
          </p:txBody>
        </p:sp>
        <p:sp>
          <p:nvSpPr>
            <p:cNvPr id="277" name="íšḻíḍé">
              <a:extLst>
                <a:ext uri="{FF2B5EF4-FFF2-40B4-BE49-F238E27FC236}">
                  <a16:creationId xmlns:a16="http://schemas.microsoft.com/office/drawing/2014/main" id="{C0A46737-19ED-48C8-829E-E3901C0E3DA3}"/>
                </a:ext>
              </a:extLst>
            </p:cNvPr>
            <p:cNvSpPr/>
            <p:nvPr userDrawn="1"/>
          </p:nvSpPr>
          <p:spPr bwMode="auto">
            <a:xfrm>
              <a:off x="1653926" y="555306"/>
              <a:ext cx="48275" cy="67195"/>
            </a:xfrm>
            <a:custGeom>
              <a:avLst/>
              <a:gdLst>
                <a:gd name="T0" fmla="*/ 27 w 63"/>
                <a:gd name="T1" fmla="*/ 0 h 117"/>
                <a:gd name="T2" fmla="*/ 63 w 63"/>
                <a:gd name="T3" fmla="*/ 0 h 117"/>
                <a:gd name="T4" fmla="*/ 36 w 63"/>
                <a:gd name="T5" fmla="*/ 117 h 117"/>
                <a:gd name="T6" fmla="*/ 0 w 63"/>
                <a:gd name="T7" fmla="*/ 117 h 117"/>
                <a:gd name="T8" fmla="*/ 27 w 63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17">
                  <a:moveTo>
                    <a:pt x="27" y="0"/>
                  </a:moveTo>
                  <a:lnTo>
                    <a:pt x="63" y="0"/>
                  </a:lnTo>
                  <a:lnTo>
                    <a:pt x="36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sz="1800"/>
            </a:p>
          </p:txBody>
        </p:sp>
        <p:sp>
          <p:nvSpPr>
            <p:cNvPr id="278" name="ïṥḻïḓé">
              <a:extLst>
                <a:ext uri="{FF2B5EF4-FFF2-40B4-BE49-F238E27FC236}">
                  <a16:creationId xmlns:a16="http://schemas.microsoft.com/office/drawing/2014/main" id="{1E4D9741-32E1-4390-BDFD-369B5E5B8EFA}"/>
                </a:ext>
              </a:extLst>
            </p:cNvPr>
            <p:cNvSpPr/>
            <p:nvPr userDrawn="1"/>
          </p:nvSpPr>
          <p:spPr bwMode="auto">
            <a:xfrm>
              <a:off x="1646263" y="596082"/>
              <a:ext cx="19157" cy="8615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sz="1800"/>
            </a:p>
          </p:txBody>
        </p:sp>
        <p:sp>
          <p:nvSpPr>
            <p:cNvPr id="279" name="î$ḷíḋè">
              <a:extLst>
                <a:ext uri="{FF2B5EF4-FFF2-40B4-BE49-F238E27FC236}">
                  <a16:creationId xmlns:a16="http://schemas.microsoft.com/office/drawing/2014/main" id="{1A3E3C42-5720-4C54-BE49-541615956810}"/>
                </a:ext>
              </a:extLst>
            </p:cNvPr>
            <p:cNvSpPr/>
            <p:nvPr userDrawn="1"/>
          </p:nvSpPr>
          <p:spPr bwMode="auto">
            <a:xfrm>
              <a:off x="1689940" y="555306"/>
              <a:ext cx="45976" cy="67195"/>
            </a:xfrm>
            <a:custGeom>
              <a:avLst/>
              <a:gdLst>
                <a:gd name="T0" fmla="*/ 25 w 60"/>
                <a:gd name="T1" fmla="*/ 0 h 117"/>
                <a:gd name="T2" fmla="*/ 60 w 60"/>
                <a:gd name="T3" fmla="*/ 0 h 117"/>
                <a:gd name="T4" fmla="*/ 34 w 60"/>
                <a:gd name="T5" fmla="*/ 117 h 117"/>
                <a:gd name="T6" fmla="*/ 0 w 60"/>
                <a:gd name="T7" fmla="*/ 117 h 117"/>
                <a:gd name="T8" fmla="*/ 25 w 60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17">
                  <a:moveTo>
                    <a:pt x="25" y="0"/>
                  </a:moveTo>
                  <a:lnTo>
                    <a:pt x="60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sz="1800"/>
            </a:p>
          </p:txBody>
        </p:sp>
        <p:sp>
          <p:nvSpPr>
            <p:cNvPr id="280" name="i$ḷiḍe">
              <a:extLst>
                <a:ext uri="{FF2B5EF4-FFF2-40B4-BE49-F238E27FC236}">
                  <a16:creationId xmlns:a16="http://schemas.microsoft.com/office/drawing/2014/main" id="{C73BBF15-75A1-48DB-B8E8-928413E7220A}"/>
                </a:ext>
              </a:extLst>
            </p:cNvPr>
            <p:cNvSpPr/>
            <p:nvPr userDrawn="1"/>
          </p:nvSpPr>
          <p:spPr bwMode="auto">
            <a:xfrm>
              <a:off x="1724422" y="555306"/>
              <a:ext cx="45210" cy="67195"/>
            </a:xfrm>
            <a:custGeom>
              <a:avLst/>
              <a:gdLst>
                <a:gd name="T0" fmla="*/ 25 w 59"/>
                <a:gd name="T1" fmla="*/ 0 h 117"/>
                <a:gd name="T2" fmla="*/ 59 w 59"/>
                <a:gd name="T3" fmla="*/ 0 h 117"/>
                <a:gd name="T4" fmla="*/ 34 w 59"/>
                <a:gd name="T5" fmla="*/ 117 h 117"/>
                <a:gd name="T6" fmla="*/ 0 w 59"/>
                <a:gd name="T7" fmla="*/ 117 h 117"/>
                <a:gd name="T8" fmla="*/ 25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5" y="0"/>
                  </a:moveTo>
                  <a:lnTo>
                    <a:pt x="59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sz="1800"/>
            </a:p>
          </p:txBody>
        </p:sp>
        <p:sp>
          <p:nvSpPr>
            <p:cNvPr id="281" name="ïṡļïdè">
              <a:extLst>
                <a:ext uri="{FF2B5EF4-FFF2-40B4-BE49-F238E27FC236}">
                  <a16:creationId xmlns:a16="http://schemas.microsoft.com/office/drawing/2014/main" id="{FC002ACE-A1AF-43FA-BE5A-52DB0A175F95}"/>
                </a:ext>
              </a:extLst>
            </p:cNvPr>
            <p:cNvSpPr/>
            <p:nvPr userDrawn="1"/>
          </p:nvSpPr>
          <p:spPr bwMode="auto">
            <a:xfrm>
              <a:off x="1713695" y="613312"/>
              <a:ext cx="19157" cy="9189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sz="1800"/>
            </a:p>
          </p:txBody>
        </p:sp>
        <p:sp>
          <p:nvSpPr>
            <p:cNvPr id="282" name="íŝḻíḓê">
              <a:extLst>
                <a:ext uri="{FF2B5EF4-FFF2-40B4-BE49-F238E27FC236}">
                  <a16:creationId xmlns:a16="http://schemas.microsoft.com/office/drawing/2014/main" id="{7E83EF4E-8255-4A54-919D-96F33CDE0EEC}"/>
                </a:ext>
              </a:extLst>
            </p:cNvPr>
            <p:cNvSpPr/>
            <p:nvPr userDrawn="1"/>
          </p:nvSpPr>
          <p:spPr bwMode="auto">
            <a:xfrm>
              <a:off x="1585727" y="453077"/>
              <a:ext cx="374706" cy="187802"/>
            </a:xfrm>
            <a:custGeom>
              <a:avLst/>
              <a:gdLst>
                <a:gd name="T0" fmla="*/ 0 w 989"/>
                <a:gd name="T1" fmla="*/ 662 h 662"/>
                <a:gd name="T2" fmla="*/ 572 w 989"/>
                <a:gd name="T3" fmla="*/ 662 h 662"/>
                <a:gd name="T4" fmla="*/ 643 w 989"/>
                <a:gd name="T5" fmla="*/ 503 h 662"/>
                <a:gd name="T6" fmla="*/ 545 w 989"/>
                <a:gd name="T7" fmla="*/ 374 h 662"/>
                <a:gd name="T8" fmla="*/ 343 w 989"/>
                <a:gd name="T9" fmla="*/ 134 h 662"/>
                <a:gd name="T10" fmla="*/ 821 w 989"/>
                <a:gd name="T11" fmla="*/ 251 h 662"/>
                <a:gd name="T12" fmla="*/ 800 w 989"/>
                <a:gd name="T13" fmla="*/ 283 h 662"/>
                <a:gd name="T14" fmla="*/ 620 w 989"/>
                <a:gd name="T15" fmla="*/ 357 h 662"/>
                <a:gd name="T16" fmla="*/ 871 w 989"/>
                <a:gd name="T17" fmla="*/ 297 h 662"/>
                <a:gd name="T18" fmla="*/ 751 w 989"/>
                <a:gd name="T19" fmla="*/ 55 h 662"/>
                <a:gd name="T20" fmla="*/ 341 w 989"/>
                <a:gd name="T21" fmla="*/ 118 h 662"/>
                <a:gd name="T22" fmla="*/ 322 w 989"/>
                <a:gd name="T23" fmla="*/ 249 h 662"/>
                <a:gd name="T24" fmla="*/ 545 w 989"/>
                <a:gd name="T25" fmla="*/ 406 h 662"/>
                <a:gd name="T26" fmla="*/ 349 w 989"/>
                <a:gd name="T27" fmla="*/ 622 h 662"/>
                <a:gd name="T28" fmla="*/ 93 w 989"/>
                <a:gd name="T29" fmla="*/ 621 h 662"/>
                <a:gd name="T30" fmla="*/ 0 w 989"/>
                <a:gd name="T31" fmla="*/ 662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9" h="662">
                  <a:moveTo>
                    <a:pt x="0" y="662"/>
                  </a:moveTo>
                  <a:cubicBezTo>
                    <a:pt x="572" y="662"/>
                    <a:pt x="572" y="662"/>
                    <a:pt x="572" y="662"/>
                  </a:cubicBezTo>
                  <a:cubicBezTo>
                    <a:pt x="580" y="662"/>
                    <a:pt x="643" y="581"/>
                    <a:pt x="643" y="503"/>
                  </a:cubicBezTo>
                  <a:cubicBezTo>
                    <a:pt x="643" y="456"/>
                    <a:pt x="585" y="416"/>
                    <a:pt x="545" y="374"/>
                  </a:cubicBezTo>
                  <a:cubicBezTo>
                    <a:pt x="470" y="245"/>
                    <a:pt x="301" y="204"/>
                    <a:pt x="343" y="134"/>
                  </a:cubicBezTo>
                  <a:cubicBezTo>
                    <a:pt x="369" y="66"/>
                    <a:pt x="740" y="197"/>
                    <a:pt x="821" y="251"/>
                  </a:cubicBezTo>
                  <a:cubicBezTo>
                    <a:pt x="870" y="284"/>
                    <a:pt x="858" y="291"/>
                    <a:pt x="800" y="283"/>
                  </a:cubicBezTo>
                  <a:cubicBezTo>
                    <a:pt x="706" y="284"/>
                    <a:pt x="656" y="271"/>
                    <a:pt x="620" y="357"/>
                  </a:cubicBezTo>
                  <a:cubicBezTo>
                    <a:pt x="776" y="351"/>
                    <a:pt x="840" y="364"/>
                    <a:pt x="871" y="297"/>
                  </a:cubicBezTo>
                  <a:cubicBezTo>
                    <a:pt x="989" y="132"/>
                    <a:pt x="901" y="86"/>
                    <a:pt x="751" y="55"/>
                  </a:cubicBezTo>
                  <a:cubicBezTo>
                    <a:pt x="480" y="0"/>
                    <a:pt x="375" y="65"/>
                    <a:pt x="341" y="118"/>
                  </a:cubicBezTo>
                  <a:cubicBezTo>
                    <a:pt x="245" y="121"/>
                    <a:pt x="212" y="179"/>
                    <a:pt x="322" y="249"/>
                  </a:cubicBezTo>
                  <a:cubicBezTo>
                    <a:pt x="441" y="324"/>
                    <a:pt x="539" y="351"/>
                    <a:pt x="545" y="406"/>
                  </a:cubicBezTo>
                  <a:cubicBezTo>
                    <a:pt x="555" y="526"/>
                    <a:pt x="481" y="610"/>
                    <a:pt x="349" y="622"/>
                  </a:cubicBezTo>
                  <a:cubicBezTo>
                    <a:pt x="264" y="630"/>
                    <a:pt x="178" y="630"/>
                    <a:pt x="93" y="621"/>
                  </a:cubicBezTo>
                  <a:cubicBezTo>
                    <a:pt x="53" y="617"/>
                    <a:pt x="31" y="649"/>
                    <a:pt x="0" y="6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sz="1800"/>
            </a:p>
          </p:txBody>
        </p:sp>
        <p:sp>
          <p:nvSpPr>
            <p:cNvPr id="283" name="isľîḑê">
              <a:extLst>
                <a:ext uri="{FF2B5EF4-FFF2-40B4-BE49-F238E27FC236}">
                  <a16:creationId xmlns:a16="http://schemas.microsoft.com/office/drawing/2014/main" id="{FBCD47E7-AD51-4747-B593-899B4A61EF97}"/>
                </a:ext>
              </a:extLst>
            </p:cNvPr>
            <p:cNvSpPr/>
            <p:nvPr userDrawn="1"/>
          </p:nvSpPr>
          <p:spPr bwMode="auto">
            <a:xfrm>
              <a:off x="1827103" y="548415"/>
              <a:ext cx="53639" cy="90742"/>
            </a:xfrm>
            <a:custGeom>
              <a:avLst/>
              <a:gdLst>
                <a:gd name="T0" fmla="*/ 31 w 70"/>
                <a:gd name="T1" fmla="*/ 0 h 158"/>
                <a:gd name="T2" fmla="*/ 70 w 70"/>
                <a:gd name="T3" fmla="*/ 0 h 158"/>
                <a:gd name="T4" fmla="*/ 39 w 70"/>
                <a:gd name="T5" fmla="*/ 158 h 158"/>
                <a:gd name="T6" fmla="*/ 0 w 70"/>
                <a:gd name="T7" fmla="*/ 158 h 158"/>
                <a:gd name="T8" fmla="*/ 31 w 70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58">
                  <a:moveTo>
                    <a:pt x="31" y="0"/>
                  </a:moveTo>
                  <a:lnTo>
                    <a:pt x="70" y="0"/>
                  </a:lnTo>
                  <a:lnTo>
                    <a:pt x="39" y="158"/>
                  </a:lnTo>
                  <a:lnTo>
                    <a:pt x="0" y="158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sz="1800"/>
            </a:p>
          </p:txBody>
        </p:sp>
      </p:grpSp>
    </p:spTree>
    <p:extLst>
      <p:ext uri="{BB962C8B-B14F-4D97-AF65-F5344CB8AC3E}">
        <p14:creationId xmlns:p14="http://schemas.microsoft.com/office/powerpoint/2010/main" val="415230152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18640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63" r:id="rId2"/>
    <p:sldLayoutId id="2147483650" r:id="rId3"/>
    <p:sldLayoutId id="2147483668" r:id="rId4"/>
    <p:sldLayoutId id="2147483669" r:id="rId5"/>
    <p:sldLayoutId id="2147483670" r:id="rId6"/>
    <p:sldLayoutId id="2147483671" r:id="rId7"/>
    <p:sldLayoutId id="2147483664" r:id="rId8"/>
    <p:sldLayoutId id="2147483649" r:id="rId9"/>
    <p:sldLayoutId id="2147483660" r:id="rId10"/>
    <p:sldLayoutId id="2147483661" r:id="rId11"/>
    <p:sldLayoutId id="2147483662" r:id="rId12"/>
    <p:sldLayoutId id="2147483652" r:id="rId13"/>
    <p:sldLayoutId id="2147483672" r:id="rId14"/>
    <p:sldLayoutId id="2147483654" r:id="rId15"/>
    <p:sldLayoutId id="2147483653" r:id="rId16"/>
    <p:sldLayoutId id="2147483656" r:id="rId17"/>
    <p:sldLayoutId id="2147483657" r:id="rId18"/>
    <p:sldLayoutId id="2147483658" r:id="rId19"/>
    <p:sldLayoutId id="2147483659" r:id="rId20"/>
    <p:sldLayoutId id="2147483665" r:id="rId21"/>
    <p:sldLayoutId id="2147483666" r:id="rId22"/>
    <p:sldLayoutId id="2147483667" r:id="rId23"/>
    <p:sldLayoutId id="2147483673" r:id="rId24"/>
    <p:sldLayoutId id="2147483674" r:id="rId25"/>
  </p:sldLayoutIdLst>
  <p:hf hdr="0" ftr="0" dt="0"/>
  <p:txStyles>
    <p:titleStyle>
      <a:lvl1pPr algn="l" defTabSz="914354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9" indent="-228589" algn="l" defTabSz="91435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6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4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20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98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4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16" userDrawn="1">
          <p15:clr>
            <a:srgbClr val="F26B43"/>
          </p15:clr>
        </p15:guide>
        <p15:guide id="2" pos="7256" userDrawn="1">
          <p15:clr>
            <a:srgbClr val="F26B43"/>
          </p15:clr>
        </p15:guide>
        <p15:guide id="3" orient="horz" pos="648" userDrawn="1">
          <p15:clr>
            <a:srgbClr val="F26B43"/>
          </p15:clr>
        </p15:guide>
        <p15:guide id="4" orient="horz" pos="712" userDrawn="1">
          <p15:clr>
            <a:srgbClr val="F26B43"/>
          </p15:clr>
        </p15:guide>
        <p15:guide id="5" orient="horz" pos="3928" userDrawn="1">
          <p15:clr>
            <a:srgbClr val="F26B43"/>
          </p15:clr>
        </p15:guide>
        <p15:guide id="6" orient="horz" pos="386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10" Type="http://schemas.openxmlformats.org/officeDocument/2006/relationships/image" Target="../media/image24.svg"/><Relationship Id="rId4" Type="http://schemas.openxmlformats.org/officeDocument/2006/relationships/image" Target="../media/image18.svg"/><Relationship Id="rId9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7" Type="http://schemas.openxmlformats.org/officeDocument/2006/relationships/image" Target="../media/image28.sv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7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7" Type="http://schemas.openxmlformats.org/officeDocument/2006/relationships/image" Target="../media/image30.sv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7.png"/><Relationship Id="rId5" Type="http://schemas.openxmlformats.org/officeDocument/2006/relationships/image" Target="../media/image29.svg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Relationship Id="rId4" Type="http://schemas.openxmlformats.org/officeDocument/2006/relationships/chart" Target="../charts/char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microsoft.com/office/2007/relationships/hdphoto" Target="../media/hdphoto2.wdp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4.xml"/><Relationship Id="rId1" Type="http://schemas.openxmlformats.org/officeDocument/2006/relationships/tags" Target="../tags/tag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占位符 17">
            <a:extLst>
              <a:ext uri="{FF2B5EF4-FFF2-40B4-BE49-F238E27FC236}">
                <a16:creationId xmlns:a16="http://schemas.microsoft.com/office/drawing/2014/main" id="{42F70243-F547-4EC5-9F4D-BA479D8E249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32" b="2632"/>
          <a:stretch>
            <a:fillRect/>
          </a:stretch>
        </p:blipFill>
        <p:spPr/>
      </p:pic>
      <p:sp>
        <p:nvSpPr>
          <p:cNvPr id="5" name="文本占位符 4">
            <a:extLst>
              <a:ext uri="{FF2B5EF4-FFF2-40B4-BE49-F238E27FC236}">
                <a16:creationId xmlns:a16="http://schemas.microsoft.com/office/drawing/2014/main" id="{C1700562-D2A4-42D7-9283-A8C3BC99200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62877" y="1731780"/>
            <a:ext cx="5951539" cy="701731"/>
          </a:xfrm>
        </p:spPr>
        <p:txBody>
          <a:bodyPr/>
          <a:lstStyle/>
          <a:p>
            <a:r>
              <a:rPr lang="zh-CN" altLang="en-US" sz="4400" dirty="0"/>
              <a:t>本科生毕业设计答辩</a:t>
            </a:r>
            <a:endParaRPr lang="en-US" altLang="zh-CN" sz="4400" dirty="0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85897A40-E92A-415E-BF45-C4FA966DB6F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62878" y="2891981"/>
            <a:ext cx="6223041" cy="1124361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sz="2400" dirty="0"/>
              <a:t>题目：面向近似应用的固态硬盘数据布局方案的设计及实现</a:t>
            </a:r>
          </a:p>
          <a:p>
            <a:endParaRPr lang="zh-CN" altLang="en-US" dirty="0"/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4B267C6F-EFE1-40BC-A340-87D53638D2E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覃映超</a:t>
            </a:r>
          </a:p>
        </p:txBody>
      </p:sp>
      <p:sp>
        <p:nvSpPr>
          <p:cNvPr id="11" name="文本占位符 10">
            <a:extLst>
              <a:ext uri="{FF2B5EF4-FFF2-40B4-BE49-F238E27FC236}">
                <a16:creationId xmlns:a16="http://schemas.microsoft.com/office/drawing/2014/main" id="{A776F34B-2636-4506-BFEA-8E0AFC8AD80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/>
              <a:t>崔金华</a:t>
            </a:r>
          </a:p>
        </p:txBody>
      </p:sp>
      <p:sp>
        <p:nvSpPr>
          <p:cNvPr id="10" name="任意多边形: 形状 9">
            <a:extLst>
              <a:ext uri="{FF2B5EF4-FFF2-40B4-BE49-F238E27FC236}">
                <a16:creationId xmlns:a16="http://schemas.microsoft.com/office/drawing/2014/main" id="{F96DDAA6-CB3D-4A3A-B4C4-993C4800510A}"/>
              </a:ext>
            </a:extLst>
          </p:cNvPr>
          <p:cNvSpPr/>
          <p:nvPr/>
        </p:nvSpPr>
        <p:spPr>
          <a:xfrm>
            <a:off x="6510649" y="270382"/>
            <a:ext cx="1828807" cy="6337300"/>
          </a:xfrm>
          <a:custGeom>
            <a:avLst/>
            <a:gdLst>
              <a:gd name="connsiteX0" fmla="*/ 1816103 w 1828803"/>
              <a:gd name="connsiteY0" fmla="*/ 0 h 6337300"/>
              <a:gd name="connsiteX1" fmla="*/ 3 w 1828803"/>
              <a:gd name="connsiteY1" fmla="*/ 3162300 h 6337300"/>
              <a:gd name="connsiteX2" fmla="*/ 1828803 w 1828803"/>
              <a:gd name="connsiteY2" fmla="*/ 6337300 h 6337300"/>
              <a:gd name="connsiteX0" fmla="*/ 1816108 w 1828808"/>
              <a:gd name="connsiteY0" fmla="*/ 0 h 6337300"/>
              <a:gd name="connsiteX1" fmla="*/ 8 w 1828808"/>
              <a:gd name="connsiteY1" fmla="*/ 3162300 h 6337300"/>
              <a:gd name="connsiteX2" fmla="*/ 1828808 w 1828808"/>
              <a:gd name="connsiteY2" fmla="*/ 6337300 h 6337300"/>
              <a:gd name="connsiteX0" fmla="*/ 1816108 w 1828808"/>
              <a:gd name="connsiteY0" fmla="*/ 0 h 6337300"/>
              <a:gd name="connsiteX1" fmla="*/ 8 w 1828808"/>
              <a:gd name="connsiteY1" fmla="*/ 3162300 h 6337300"/>
              <a:gd name="connsiteX2" fmla="*/ 1828808 w 1828808"/>
              <a:gd name="connsiteY2" fmla="*/ 6337300 h 6337300"/>
              <a:gd name="connsiteX0" fmla="*/ 1816107 w 1828807"/>
              <a:gd name="connsiteY0" fmla="*/ 0 h 6337300"/>
              <a:gd name="connsiteX1" fmla="*/ 7 w 1828807"/>
              <a:gd name="connsiteY1" fmla="*/ 3162300 h 6337300"/>
              <a:gd name="connsiteX2" fmla="*/ 1828807 w 1828807"/>
              <a:gd name="connsiteY2" fmla="*/ 6337300 h 6337300"/>
              <a:gd name="connsiteX0" fmla="*/ 1816107 w 1828807"/>
              <a:gd name="connsiteY0" fmla="*/ 0 h 6337300"/>
              <a:gd name="connsiteX1" fmla="*/ 7 w 1828807"/>
              <a:gd name="connsiteY1" fmla="*/ 3162300 h 6337300"/>
              <a:gd name="connsiteX2" fmla="*/ 1828807 w 1828807"/>
              <a:gd name="connsiteY2" fmla="*/ 6337300 h 6337300"/>
              <a:gd name="connsiteX0" fmla="*/ 1816107 w 1828807"/>
              <a:gd name="connsiteY0" fmla="*/ 0 h 6337300"/>
              <a:gd name="connsiteX1" fmla="*/ 7 w 1828807"/>
              <a:gd name="connsiteY1" fmla="*/ 3162300 h 6337300"/>
              <a:gd name="connsiteX2" fmla="*/ 1828807 w 1828807"/>
              <a:gd name="connsiteY2" fmla="*/ 6337300 h 6337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28807" h="6337300">
                <a:moveTo>
                  <a:pt x="1816107" y="0"/>
                </a:moveTo>
                <a:cubicBezTo>
                  <a:pt x="472597" y="832856"/>
                  <a:pt x="-2110" y="2106083"/>
                  <a:pt x="7" y="3162300"/>
                </a:cubicBezTo>
                <a:cubicBezTo>
                  <a:pt x="2124" y="4218517"/>
                  <a:pt x="571647" y="5766476"/>
                  <a:pt x="1828807" y="6337300"/>
                </a:cubicBezTo>
              </a:path>
            </a:pathLst>
          </a:custGeom>
          <a:noFill/>
          <a:ln w="38100" cap="rnd">
            <a:solidFill>
              <a:schemeClr val="accent1"/>
            </a:solidFill>
            <a:headEnd type="oval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49226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1BD8469-2C69-4503-8818-064430410FA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/>
              <a:t>数据布局方案</a:t>
            </a:r>
          </a:p>
        </p:txBody>
      </p:sp>
      <p:sp>
        <p:nvSpPr>
          <p:cNvPr id="2" name="圆: 空心 1">
            <a:extLst>
              <a:ext uri="{FF2B5EF4-FFF2-40B4-BE49-F238E27FC236}">
                <a16:creationId xmlns:a16="http://schemas.microsoft.com/office/drawing/2014/main" id="{DAA78B11-EA55-461F-ABAF-B4B87965790B}"/>
              </a:ext>
            </a:extLst>
          </p:cNvPr>
          <p:cNvSpPr>
            <a:spLocks noChangeAspect="1"/>
          </p:cNvSpPr>
          <p:nvPr/>
        </p:nvSpPr>
        <p:spPr>
          <a:xfrm>
            <a:off x="4912625" y="2073007"/>
            <a:ext cx="2499361" cy="2499361"/>
          </a:xfrm>
          <a:prstGeom prst="donut">
            <a:avLst>
              <a:gd name="adj" fmla="val 7545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878FE9B-46A3-4D0C-9EE4-0A098ACC5944}"/>
              </a:ext>
            </a:extLst>
          </p:cNvPr>
          <p:cNvSpPr txBox="1"/>
          <p:nvPr/>
        </p:nvSpPr>
        <p:spPr>
          <a:xfrm>
            <a:off x="5190053" y="3289198"/>
            <a:ext cx="19445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00" b="1" dirty="0">
                <a:latin typeface="+mn-ea"/>
              </a:rPr>
              <a:t>数据布局方案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5F658886-651D-41E1-A732-AE07DC16E810}"/>
              </a:ext>
            </a:extLst>
          </p:cNvPr>
          <p:cNvGrpSpPr/>
          <p:nvPr/>
        </p:nvGrpSpPr>
        <p:grpSpPr>
          <a:xfrm>
            <a:off x="1798183" y="3226659"/>
            <a:ext cx="2290991" cy="1783330"/>
            <a:chOff x="4956195" y="2913422"/>
            <a:chExt cx="2290991" cy="1783327"/>
          </a:xfrm>
        </p:grpSpPr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79E906A6-55C0-46C1-8188-1D3BDB4AC349}"/>
                </a:ext>
              </a:extLst>
            </p:cNvPr>
            <p:cNvSpPr txBox="1"/>
            <p:nvPr/>
          </p:nvSpPr>
          <p:spPr>
            <a:xfrm>
              <a:off x="5083971" y="2913422"/>
              <a:ext cx="1959233" cy="430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200" b="1" dirty="0">
                  <a:latin typeface="+mn-ea"/>
                </a:rPr>
                <a:t>数据分配方案</a:t>
              </a: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79B8E6FA-0F26-4085-A5A0-D6E1CB2CFF43}"/>
                </a:ext>
              </a:extLst>
            </p:cNvPr>
            <p:cNvSpPr txBox="1"/>
            <p:nvPr/>
          </p:nvSpPr>
          <p:spPr>
            <a:xfrm>
              <a:off x="4956195" y="3406846"/>
              <a:ext cx="2290991" cy="12899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dirty="0"/>
                <a:t>为数据的逻辑地址分配其在固态盘中的物理地址</a:t>
              </a:r>
              <a:endParaRPr lang="en-US" altLang="zh-CN" dirty="0">
                <a:latin typeface="+mn-ea"/>
              </a:endParaRPr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FB04A79F-A220-45B2-8FA1-A4FCD64F91F1}"/>
              </a:ext>
            </a:extLst>
          </p:cNvPr>
          <p:cNvGrpSpPr/>
          <p:nvPr/>
        </p:nvGrpSpPr>
        <p:grpSpPr>
          <a:xfrm>
            <a:off x="8687395" y="3401692"/>
            <a:ext cx="2279609" cy="1205319"/>
            <a:chOff x="4956195" y="2930510"/>
            <a:chExt cx="2279609" cy="1205316"/>
          </a:xfrm>
        </p:grpSpPr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E8F6C823-D999-41D7-A3C7-3031EFD7145A}"/>
                </a:ext>
              </a:extLst>
            </p:cNvPr>
            <p:cNvSpPr txBox="1"/>
            <p:nvPr/>
          </p:nvSpPr>
          <p:spPr>
            <a:xfrm>
              <a:off x="5097367" y="2930510"/>
              <a:ext cx="1959232" cy="430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200" b="1" dirty="0">
                  <a:latin typeface="+mn-ea"/>
                </a:rPr>
                <a:t>数据操作方案</a:t>
              </a: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8D5F9708-398A-4571-8880-884829490B9F}"/>
                </a:ext>
              </a:extLst>
            </p:cNvPr>
            <p:cNvSpPr txBox="1"/>
            <p:nvPr/>
          </p:nvSpPr>
          <p:spPr>
            <a:xfrm>
              <a:off x="4956195" y="3406846"/>
              <a:ext cx="2279609" cy="7289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dirty="0"/>
                <a:t>读</a:t>
              </a:r>
              <a:r>
                <a:rPr lang="en-US" altLang="zh-CN" dirty="0"/>
                <a:t>/</a:t>
              </a:r>
              <a:r>
                <a:rPr lang="zh-CN" altLang="en-US" dirty="0"/>
                <a:t>写操作的执行方案</a:t>
              </a:r>
              <a:endParaRPr lang="en-US" altLang="zh-CN" dirty="0">
                <a:latin typeface="+mn-ea"/>
              </a:endParaRPr>
            </a:p>
          </p:txBody>
        </p:sp>
      </p:grpSp>
      <p:sp>
        <p:nvSpPr>
          <p:cNvPr id="26" name="椭圆 50">
            <a:extLst>
              <a:ext uri="{FF2B5EF4-FFF2-40B4-BE49-F238E27FC236}">
                <a16:creationId xmlns:a16="http://schemas.microsoft.com/office/drawing/2014/main" id="{CDE3AFDE-8B3D-4A15-98F0-C285B447E56B}"/>
              </a:ext>
            </a:extLst>
          </p:cNvPr>
          <p:cNvSpPr/>
          <p:nvPr/>
        </p:nvSpPr>
        <p:spPr>
          <a:xfrm>
            <a:off x="2218674" y="2163787"/>
            <a:ext cx="946579" cy="946799"/>
          </a:xfrm>
          <a:custGeom>
            <a:avLst/>
            <a:gdLst>
              <a:gd name="T0" fmla="*/ 5108 w 5695"/>
              <a:gd name="T1" fmla="*/ 4925 h 5705"/>
              <a:gd name="T2" fmla="*/ 5608 w 5695"/>
              <a:gd name="T3" fmla="*/ 780 h 5705"/>
              <a:gd name="T4" fmla="*/ 5608 w 5695"/>
              <a:gd name="T5" fmla="*/ 605 h 5705"/>
              <a:gd name="T6" fmla="*/ 5091 w 5695"/>
              <a:gd name="T7" fmla="*/ 88 h 5705"/>
              <a:gd name="T8" fmla="*/ 4916 w 5695"/>
              <a:gd name="T9" fmla="*/ 88 h 5705"/>
              <a:gd name="T10" fmla="*/ 780 w 5695"/>
              <a:gd name="T11" fmla="*/ 604 h 5705"/>
              <a:gd name="T12" fmla="*/ 692 w 5695"/>
              <a:gd name="T13" fmla="*/ 0 h 5705"/>
              <a:gd name="T14" fmla="*/ 604 w 5695"/>
              <a:gd name="T15" fmla="*/ 604 h 5705"/>
              <a:gd name="T16" fmla="*/ 0 w 5695"/>
              <a:gd name="T17" fmla="*/ 692 h 5705"/>
              <a:gd name="T18" fmla="*/ 604 w 5695"/>
              <a:gd name="T19" fmla="*/ 780 h 5705"/>
              <a:gd name="T20" fmla="*/ 87 w 5695"/>
              <a:gd name="T21" fmla="*/ 4925 h 5705"/>
              <a:gd name="T22" fmla="*/ 87 w 5695"/>
              <a:gd name="T23" fmla="*/ 5101 h 5705"/>
              <a:gd name="T24" fmla="*/ 604 w 5695"/>
              <a:gd name="T25" fmla="*/ 5617 h 5705"/>
              <a:gd name="T26" fmla="*/ 780 w 5695"/>
              <a:gd name="T27" fmla="*/ 5617 h 5705"/>
              <a:gd name="T28" fmla="*/ 4916 w 5695"/>
              <a:gd name="T29" fmla="*/ 5109 h 5705"/>
              <a:gd name="T30" fmla="*/ 5003 w 5695"/>
              <a:gd name="T31" fmla="*/ 5705 h 5705"/>
              <a:gd name="T32" fmla="*/ 5091 w 5695"/>
              <a:gd name="T33" fmla="*/ 5101 h 5705"/>
              <a:gd name="T34" fmla="*/ 5695 w 5695"/>
              <a:gd name="T35" fmla="*/ 5013 h 5705"/>
              <a:gd name="T36" fmla="*/ 2115 w 5695"/>
              <a:gd name="T37" fmla="*/ 4929 h 5705"/>
              <a:gd name="T38" fmla="*/ 780 w 5695"/>
              <a:gd name="T39" fmla="*/ 3584 h 5705"/>
              <a:gd name="T40" fmla="*/ 2115 w 5695"/>
              <a:gd name="T41" fmla="*/ 4929 h 5705"/>
              <a:gd name="T42" fmla="*/ 780 w 5695"/>
              <a:gd name="T43" fmla="*/ 3525 h 5705"/>
              <a:gd name="T44" fmla="*/ 2115 w 5695"/>
              <a:gd name="T45" fmla="*/ 2184 h 5705"/>
              <a:gd name="T46" fmla="*/ 2115 w 5695"/>
              <a:gd name="T47" fmla="*/ 2121 h 5705"/>
              <a:gd name="T48" fmla="*/ 780 w 5695"/>
              <a:gd name="T49" fmla="*/ 780 h 5705"/>
              <a:gd name="T50" fmla="*/ 2115 w 5695"/>
              <a:gd name="T51" fmla="*/ 2121 h 5705"/>
              <a:gd name="T52" fmla="*/ 2174 w 5695"/>
              <a:gd name="T53" fmla="*/ 4929 h 5705"/>
              <a:gd name="T54" fmla="*/ 3519 w 5695"/>
              <a:gd name="T55" fmla="*/ 3584 h 5705"/>
              <a:gd name="T56" fmla="*/ 3519 w 5695"/>
              <a:gd name="T57" fmla="*/ 3525 h 5705"/>
              <a:gd name="T58" fmla="*/ 2174 w 5695"/>
              <a:gd name="T59" fmla="*/ 2184 h 5705"/>
              <a:gd name="T60" fmla="*/ 3519 w 5695"/>
              <a:gd name="T61" fmla="*/ 3525 h 5705"/>
              <a:gd name="T62" fmla="*/ 2174 w 5695"/>
              <a:gd name="T63" fmla="*/ 2121 h 5705"/>
              <a:gd name="T64" fmla="*/ 3519 w 5695"/>
              <a:gd name="T65" fmla="*/ 780 h 5705"/>
              <a:gd name="T66" fmla="*/ 4923 w 5695"/>
              <a:gd name="T67" fmla="*/ 4929 h 5705"/>
              <a:gd name="T68" fmla="*/ 3578 w 5695"/>
              <a:gd name="T69" fmla="*/ 3584 h 5705"/>
              <a:gd name="T70" fmla="*/ 4923 w 5695"/>
              <a:gd name="T71" fmla="*/ 4929 h 5705"/>
              <a:gd name="T72" fmla="*/ 3578 w 5695"/>
              <a:gd name="T73" fmla="*/ 3525 h 5705"/>
              <a:gd name="T74" fmla="*/ 4923 w 5695"/>
              <a:gd name="T75" fmla="*/ 2184 h 5705"/>
              <a:gd name="T76" fmla="*/ 4923 w 5695"/>
              <a:gd name="T77" fmla="*/ 2121 h 5705"/>
              <a:gd name="T78" fmla="*/ 3578 w 5695"/>
              <a:gd name="T79" fmla="*/ 780 h 5705"/>
              <a:gd name="T80" fmla="*/ 4923 w 5695"/>
              <a:gd name="T81" fmla="*/ 2121 h 5705"/>
              <a:gd name="T82" fmla="*/ 3713 w 5695"/>
              <a:gd name="T83" fmla="*/ 3405 h 5705"/>
              <a:gd name="T84" fmla="*/ 4817 w 5695"/>
              <a:gd name="T85" fmla="*/ 2300 h 57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5695" h="5705">
                <a:moveTo>
                  <a:pt x="5608" y="4925"/>
                </a:moveTo>
                <a:lnTo>
                  <a:pt x="5108" y="4925"/>
                </a:lnTo>
                <a:lnTo>
                  <a:pt x="5108" y="780"/>
                </a:lnTo>
                <a:lnTo>
                  <a:pt x="5608" y="780"/>
                </a:lnTo>
                <a:cubicBezTo>
                  <a:pt x="5656" y="780"/>
                  <a:pt x="5695" y="741"/>
                  <a:pt x="5695" y="692"/>
                </a:cubicBezTo>
                <a:cubicBezTo>
                  <a:pt x="5695" y="644"/>
                  <a:pt x="5656" y="605"/>
                  <a:pt x="5608" y="605"/>
                </a:cubicBezTo>
                <a:lnTo>
                  <a:pt x="5091" y="605"/>
                </a:lnTo>
                <a:lnTo>
                  <a:pt x="5091" y="88"/>
                </a:lnTo>
                <a:cubicBezTo>
                  <a:pt x="5091" y="39"/>
                  <a:pt x="5052" y="0"/>
                  <a:pt x="5003" y="0"/>
                </a:cubicBezTo>
                <a:cubicBezTo>
                  <a:pt x="4955" y="0"/>
                  <a:pt x="4916" y="39"/>
                  <a:pt x="4916" y="88"/>
                </a:cubicBezTo>
                <a:lnTo>
                  <a:pt x="4916" y="604"/>
                </a:lnTo>
                <a:lnTo>
                  <a:pt x="780" y="604"/>
                </a:lnTo>
                <a:lnTo>
                  <a:pt x="780" y="88"/>
                </a:lnTo>
                <a:cubicBezTo>
                  <a:pt x="780" y="39"/>
                  <a:pt x="740" y="0"/>
                  <a:pt x="692" y="0"/>
                </a:cubicBezTo>
                <a:cubicBezTo>
                  <a:pt x="643" y="0"/>
                  <a:pt x="604" y="39"/>
                  <a:pt x="604" y="88"/>
                </a:cubicBezTo>
                <a:lnTo>
                  <a:pt x="604" y="604"/>
                </a:lnTo>
                <a:lnTo>
                  <a:pt x="87" y="604"/>
                </a:lnTo>
                <a:cubicBezTo>
                  <a:pt x="39" y="604"/>
                  <a:pt x="0" y="644"/>
                  <a:pt x="0" y="692"/>
                </a:cubicBezTo>
                <a:cubicBezTo>
                  <a:pt x="0" y="741"/>
                  <a:pt x="39" y="780"/>
                  <a:pt x="87" y="780"/>
                </a:cubicBezTo>
                <a:lnTo>
                  <a:pt x="604" y="780"/>
                </a:lnTo>
                <a:lnTo>
                  <a:pt x="604" y="4925"/>
                </a:lnTo>
                <a:lnTo>
                  <a:pt x="87" y="4925"/>
                </a:lnTo>
                <a:cubicBezTo>
                  <a:pt x="39" y="4925"/>
                  <a:pt x="0" y="4965"/>
                  <a:pt x="0" y="5013"/>
                </a:cubicBezTo>
                <a:cubicBezTo>
                  <a:pt x="0" y="5061"/>
                  <a:pt x="39" y="5101"/>
                  <a:pt x="87" y="5101"/>
                </a:cubicBezTo>
                <a:lnTo>
                  <a:pt x="604" y="5101"/>
                </a:lnTo>
                <a:lnTo>
                  <a:pt x="604" y="5617"/>
                </a:lnTo>
                <a:cubicBezTo>
                  <a:pt x="604" y="5666"/>
                  <a:pt x="643" y="5705"/>
                  <a:pt x="692" y="5705"/>
                </a:cubicBezTo>
                <a:cubicBezTo>
                  <a:pt x="740" y="5705"/>
                  <a:pt x="780" y="5666"/>
                  <a:pt x="780" y="5617"/>
                </a:cubicBezTo>
                <a:lnTo>
                  <a:pt x="780" y="5109"/>
                </a:lnTo>
                <a:lnTo>
                  <a:pt x="4916" y="5109"/>
                </a:lnTo>
                <a:lnTo>
                  <a:pt x="4916" y="5617"/>
                </a:lnTo>
                <a:cubicBezTo>
                  <a:pt x="4916" y="5666"/>
                  <a:pt x="4955" y="5705"/>
                  <a:pt x="5003" y="5705"/>
                </a:cubicBezTo>
                <a:cubicBezTo>
                  <a:pt x="5052" y="5705"/>
                  <a:pt x="5091" y="5666"/>
                  <a:pt x="5091" y="5617"/>
                </a:cubicBezTo>
                <a:lnTo>
                  <a:pt x="5091" y="5101"/>
                </a:lnTo>
                <a:lnTo>
                  <a:pt x="5608" y="5101"/>
                </a:lnTo>
                <a:cubicBezTo>
                  <a:pt x="5656" y="5101"/>
                  <a:pt x="5695" y="5061"/>
                  <a:pt x="5695" y="5013"/>
                </a:cubicBezTo>
                <a:cubicBezTo>
                  <a:pt x="5695" y="4965"/>
                  <a:pt x="5656" y="4925"/>
                  <a:pt x="5608" y="4925"/>
                </a:cubicBezTo>
                <a:close/>
                <a:moveTo>
                  <a:pt x="2115" y="4929"/>
                </a:moveTo>
                <a:lnTo>
                  <a:pt x="780" y="4929"/>
                </a:lnTo>
                <a:lnTo>
                  <a:pt x="780" y="3584"/>
                </a:lnTo>
                <a:lnTo>
                  <a:pt x="2115" y="3584"/>
                </a:lnTo>
                <a:lnTo>
                  <a:pt x="2115" y="4929"/>
                </a:lnTo>
                <a:close/>
                <a:moveTo>
                  <a:pt x="2115" y="3525"/>
                </a:moveTo>
                <a:lnTo>
                  <a:pt x="780" y="3525"/>
                </a:lnTo>
                <a:lnTo>
                  <a:pt x="780" y="2184"/>
                </a:lnTo>
                <a:lnTo>
                  <a:pt x="2115" y="2184"/>
                </a:lnTo>
                <a:lnTo>
                  <a:pt x="2115" y="3525"/>
                </a:lnTo>
                <a:close/>
                <a:moveTo>
                  <a:pt x="2115" y="2121"/>
                </a:moveTo>
                <a:lnTo>
                  <a:pt x="780" y="2121"/>
                </a:lnTo>
                <a:lnTo>
                  <a:pt x="780" y="780"/>
                </a:lnTo>
                <a:lnTo>
                  <a:pt x="2115" y="780"/>
                </a:lnTo>
                <a:lnTo>
                  <a:pt x="2115" y="2121"/>
                </a:lnTo>
                <a:close/>
                <a:moveTo>
                  <a:pt x="3519" y="4929"/>
                </a:moveTo>
                <a:lnTo>
                  <a:pt x="2174" y="4929"/>
                </a:lnTo>
                <a:lnTo>
                  <a:pt x="2174" y="3584"/>
                </a:lnTo>
                <a:lnTo>
                  <a:pt x="3519" y="3584"/>
                </a:lnTo>
                <a:lnTo>
                  <a:pt x="3519" y="4929"/>
                </a:lnTo>
                <a:close/>
                <a:moveTo>
                  <a:pt x="3519" y="3525"/>
                </a:moveTo>
                <a:lnTo>
                  <a:pt x="2174" y="3525"/>
                </a:lnTo>
                <a:lnTo>
                  <a:pt x="2174" y="2184"/>
                </a:lnTo>
                <a:lnTo>
                  <a:pt x="3519" y="2184"/>
                </a:lnTo>
                <a:lnTo>
                  <a:pt x="3519" y="3525"/>
                </a:lnTo>
                <a:close/>
                <a:moveTo>
                  <a:pt x="3519" y="2121"/>
                </a:moveTo>
                <a:lnTo>
                  <a:pt x="2174" y="2121"/>
                </a:lnTo>
                <a:lnTo>
                  <a:pt x="2174" y="780"/>
                </a:lnTo>
                <a:lnTo>
                  <a:pt x="3519" y="780"/>
                </a:lnTo>
                <a:lnTo>
                  <a:pt x="3519" y="2121"/>
                </a:lnTo>
                <a:close/>
                <a:moveTo>
                  <a:pt x="4923" y="4929"/>
                </a:moveTo>
                <a:lnTo>
                  <a:pt x="3578" y="4929"/>
                </a:lnTo>
                <a:lnTo>
                  <a:pt x="3578" y="3584"/>
                </a:lnTo>
                <a:lnTo>
                  <a:pt x="4923" y="3584"/>
                </a:lnTo>
                <a:lnTo>
                  <a:pt x="4923" y="4929"/>
                </a:lnTo>
                <a:close/>
                <a:moveTo>
                  <a:pt x="4923" y="3525"/>
                </a:moveTo>
                <a:lnTo>
                  <a:pt x="3578" y="3525"/>
                </a:lnTo>
                <a:lnTo>
                  <a:pt x="3578" y="2184"/>
                </a:lnTo>
                <a:lnTo>
                  <a:pt x="4923" y="2184"/>
                </a:lnTo>
                <a:lnTo>
                  <a:pt x="4923" y="3525"/>
                </a:lnTo>
                <a:close/>
                <a:moveTo>
                  <a:pt x="4923" y="2121"/>
                </a:moveTo>
                <a:lnTo>
                  <a:pt x="3578" y="2121"/>
                </a:lnTo>
                <a:lnTo>
                  <a:pt x="3578" y="780"/>
                </a:lnTo>
                <a:lnTo>
                  <a:pt x="4923" y="780"/>
                </a:lnTo>
                <a:lnTo>
                  <a:pt x="4923" y="2121"/>
                </a:lnTo>
                <a:close/>
                <a:moveTo>
                  <a:pt x="4817" y="3405"/>
                </a:moveTo>
                <a:lnTo>
                  <a:pt x="3713" y="3405"/>
                </a:lnTo>
                <a:lnTo>
                  <a:pt x="3713" y="2300"/>
                </a:lnTo>
                <a:lnTo>
                  <a:pt x="4817" y="2300"/>
                </a:lnTo>
                <a:lnTo>
                  <a:pt x="4817" y="3405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/>
          </a:p>
        </p:txBody>
      </p:sp>
      <p:sp>
        <p:nvSpPr>
          <p:cNvPr id="22" name="Freeform 9">
            <a:extLst>
              <a:ext uri="{FF2B5EF4-FFF2-40B4-BE49-F238E27FC236}">
                <a16:creationId xmlns:a16="http://schemas.microsoft.com/office/drawing/2014/main" id="{27F938D3-5ED5-4934-B520-D85633DAA3B1}"/>
              </a:ext>
            </a:extLst>
          </p:cNvPr>
          <p:cNvSpPr>
            <a:spLocks noEditPoints="1"/>
          </p:cNvSpPr>
          <p:nvPr/>
        </p:nvSpPr>
        <p:spPr bwMode="auto">
          <a:xfrm>
            <a:off x="5747528" y="2620096"/>
            <a:ext cx="829550" cy="606563"/>
          </a:xfrm>
          <a:custGeom>
            <a:avLst/>
            <a:gdLst>
              <a:gd name="T0" fmla="*/ 1069 w 1192"/>
              <a:gd name="T1" fmla="*/ 1031 h 1194"/>
              <a:gd name="T2" fmla="*/ 1173 w 1192"/>
              <a:gd name="T3" fmla="*/ 163 h 1194"/>
              <a:gd name="T4" fmla="*/ 1173 w 1192"/>
              <a:gd name="T5" fmla="*/ 126 h 1194"/>
              <a:gd name="T6" fmla="*/ 1065 w 1192"/>
              <a:gd name="T7" fmla="*/ 18 h 1194"/>
              <a:gd name="T8" fmla="*/ 1029 w 1192"/>
              <a:gd name="T9" fmla="*/ 18 h 1194"/>
              <a:gd name="T10" fmla="*/ 163 w 1192"/>
              <a:gd name="T11" fmla="*/ 126 h 1194"/>
              <a:gd name="T12" fmla="*/ 145 w 1192"/>
              <a:gd name="T13" fmla="*/ 0 h 1194"/>
              <a:gd name="T14" fmla="*/ 126 w 1192"/>
              <a:gd name="T15" fmla="*/ 126 h 1194"/>
              <a:gd name="T16" fmla="*/ 0 w 1192"/>
              <a:gd name="T17" fmla="*/ 145 h 1194"/>
              <a:gd name="T18" fmla="*/ 126 w 1192"/>
              <a:gd name="T19" fmla="*/ 163 h 1194"/>
              <a:gd name="T20" fmla="*/ 18 w 1192"/>
              <a:gd name="T21" fmla="*/ 1031 h 1194"/>
              <a:gd name="T22" fmla="*/ 18 w 1192"/>
              <a:gd name="T23" fmla="*/ 1067 h 1194"/>
              <a:gd name="T24" fmla="*/ 126 w 1192"/>
              <a:gd name="T25" fmla="*/ 1175 h 1194"/>
              <a:gd name="T26" fmla="*/ 163 w 1192"/>
              <a:gd name="T27" fmla="*/ 1175 h 1194"/>
              <a:gd name="T28" fmla="*/ 1029 w 1192"/>
              <a:gd name="T29" fmla="*/ 1069 h 1194"/>
              <a:gd name="T30" fmla="*/ 1047 w 1192"/>
              <a:gd name="T31" fmla="*/ 1194 h 1194"/>
              <a:gd name="T32" fmla="*/ 1065 w 1192"/>
              <a:gd name="T33" fmla="*/ 1067 h 1194"/>
              <a:gd name="T34" fmla="*/ 1192 w 1192"/>
              <a:gd name="T35" fmla="*/ 1049 h 1194"/>
              <a:gd name="T36" fmla="*/ 1030 w 1192"/>
              <a:gd name="T37" fmla="*/ 444 h 1194"/>
              <a:gd name="T38" fmla="*/ 749 w 1192"/>
              <a:gd name="T39" fmla="*/ 163 h 1194"/>
              <a:gd name="T40" fmla="*/ 1030 w 1192"/>
              <a:gd name="T41" fmla="*/ 444 h 1194"/>
              <a:gd name="T42" fmla="*/ 736 w 1192"/>
              <a:gd name="T43" fmla="*/ 738 h 1194"/>
              <a:gd name="T44" fmla="*/ 455 w 1192"/>
              <a:gd name="T45" fmla="*/ 457 h 1194"/>
              <a:gd name="T46" fmla="*/ 443 w 1192"/>
              <a:gd name="T47" fmla="*/ 457 h 1194"/>
              <a:gd name="T48" fmla="*/ 163 w 1192"/>
              <a:gd name="T49" fmla="*/ 738 h 1194"/>
              <a:gd name="T50" fmla="*/ 443 w 1192"/>
              <a:gd name="T51" fmla="*/ 457 h 1194"/>
              <a:gd name="T52" fmla="*/ 443 w 1192"/>
              <a:gd name="T53" fmla="*/ 1031 h 1194"/>
              <a:gd name="T54" fmla="*/ 163 w 1192"/>
              <a:gd name="T55" fmla="*/ 750 h 1194"/>
              <a:gd name="T56" fmla="*/ 455 w 1192"/>
              <a:gd name="T57" fmla="*/ 750 h 1194"/>
              <a:gd name="T58" fmla="*/ 736 w 1192"/>
              <a:gd name="T59" fmla="*/ 1031 h 1194"/>
              <a:gd name="T60" fmla="*/ 455 w 1192"/>
              <a:gd name="T61" fmla="*/ 750 h 1194"/>
              <a:gd name="T62" fmla="*/ 1030 w 1192"/>
              <a:gd name="T63" fmla="*/ 750 h 1194"/>
              <a:gd name="T64" fmla="*/ 749 w 1192"/>
              <a:gd name="T65" fmla="*/ 1031 h 1194"/>
              <a:gd name="T66" fmla="*/ 749 w 1192"/>
              <a:gd name="T67" fmla="*/ 738 h 1194"/>
              <a:gd name="T68" fmla="*/ 1030 w 1192"/>
              <a:gd name="T69" fmla="*/ 457 h 1194"/>
              <a:gd name="T70" fmla="*/ 749 w 1192"/>
              <a:gd name="T71" fmla="*/ 738 h 1194"/>
              <a:gd name="T72" fmla="*/ 455 w 1192"/>
              <a:gd name="T73" fmla="*/ 444 h 1194"/>
              <a:gd name="T74" fmla="*/ 736 w 1192"/>
              <a:gd name="T75" fmla="*/ 163 h 1194"/>
              <a:gd name="T76" fmla="*/ 443 w 1192"/>
              <a:gd name="T77" fmla="*/ 444 h 1194"/>
              <a:gd name="T78" fmla="*/ 163 w 1192"/>
              <a:gd name="T79" fmla="*/ 163 h 1194"/>
              <a:gd name="T80" fmla="*/ 443 w 1192"/>
              <a:gd name="T81" fmla="*/ 444 h 11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192" h="1194">
                <a:moveTo>
                  <a:pt x="1173" y="1031"/>
                </a:moveTo>
                <a:lnTo>
                  <a:pt x="1069" y="1031"/>
                </a:lnTo>
                <a:lnTo>
                  <a:pt x="1069" y="163"/>
                </a:lnTo>
                <a:lnTo>
                  <a:pt x="1173" y="163"/>
                </a:lnTo>
                <a:cubicBezTo>
                  <a:pt x="1184" y="163"/>
                  <a:pt x="1192" y="155"/>
                  <a:pt x="1192" y="145"/>
                </a:cubicBezTo>
                <a:cubicBezTo>
                  <a:pt x="1192" y="135"/>
                  <a:pt x="1184" y="126"/>
                  <a:pt x="1173" y="126"/>
                </a:cubicBezTo>
                <a:lnTo>
                  <a:pt x="1065" y="126"/>
                </a:lnTo>
                <a:lnTo>
                  <a:pt x="1065" y="18"/>
                </a:lnTo>
                <a:cubicBezTo>
                  <a:pt x="1065" y="8"/>
                  <a:pt x="1057" y="0"/>
                  <a:pt x="1047" y="0"/>
                </a:cubicBezTo>
                <a:cubicBezTo>
                  <a:pt x="1037" y="0"/>
                  <a:pt x="1029" y="8"/>
                  <a:pt x="1029" y="18"/>
                </a:cubicBezTo>
                <a:lnTo>
                  <a:pt x="1029" y="126"/>
                </a:lnTo>
                <a:lnTo>
                  <a:pt x="163" y="126"/>
                </a:lnTo>
                <a:lnTo>
                  <a:pt x="163" y="18"/>
                </a:lnTo>
                <a:cubicBezTo>
                  <a:pt x="163" y="8"/>
                  <a:pt x="155" y="0"/>
                  <a:pt x="145" y="0"/>
                </a:cubicBezTo>
                <a:cubicBezTo>
                  <a:pt x="135" y="0"/>
                  <a:pt x="126" y="8"/>
                  <a:pt x="126" y="18"/>
                </a:cubicBezTo>
                <a:lnTo>
                  <a:pt x="126" y="126"/>
                </a:lnTo>
                <a:lnTo>
                  <a:pt x="18" y="126"/>
                </a:lnTo>
                <a:cubicBezTo>
                  <a:pt x="8" y="126"/>
                  <a:pt x="0" y="135"/>
                  <a:pt x="0" y="145"/>
                </a:cubicBezTo>
                <a:cubicBezTo>
                  <a:pt x="0" y="155"/>
                  <a:pt x="8" y="163"/>
                  <a:pt x="18" y="163"/>
                </a:cubicBezTo>
                <a:lnTo>
                  <a:pt x="126" y="163"/>
                </a:lnTo>
                <a:lnTo>
                  <a:pt x="126" y="1031"/>
                </a:lnTo>
                <a:lnTo>
                  <a:pt x="18" y="1031"/>
                </a:lnTo>
                <a:cubicBezTo>
                  <a:pt x="8" y="1031"/>
                  <a:pt x="0" y="1039"/>
                  <a:pt x="0" y="1049"/>
                </a:cubicBezTo>
                <a:cubicBezTo>
                  <a:pt x="0" y="1059"/>
                  <a:pt x="8" y="1067"/>
                  <a:pt x="18" y="1067"/>
                </a:cubicBezTo>
                <a:lnTo>
                  <a:pt x="126" y="1067"/>
                </a:lnTo>
                <a:lnTo>
                  <a:pt x="126" y="1175"/>
                </a:lnTo>
                <a:cubicBezTo>
                  <a:pt x="126" y="1186"/>
                  <a:pt x="135" y="1194"/>
                  <a:pt x="145" y="1194"/>
                </a:cubicBezTo>
                <a:cubicBezTo>
                  <a:pt x="155" y="1194"/>
                  <a:pt x="163" y="1186"/>
                  <a:pt x="163" y="1175"/>
                </a:cubicBezTo>
                <a:lnTo>
                  <a:pt x="163" y="1069"/>
                </a:lnTo>
                <a:lnTo>
                  <a:pt x="1029" y="1069"/>
                </a:lnTo>
                <a:lnTo>
                  <a:pt x="1029" y="1175"/>
                </a:lnTo>
                <a:cubicBezTo>
                  <a:pt x="1029" y="1186"/>
                  <a:pt x="1037" y="1194"/>
                  <a:pt x="1047" y="1194"/>
                </a:cubicBezTo>
                <a:cubicBezTo>
                  <a:pt x="1057" y="1194"/>
                  <a:pt x="1065" y="1186"/>
                  <a:pt x="1065" y="1175"/>
                </a:cubicBezTo>
                <a:lnTo>
                  <a:pt x="1065" y="1067"/>
                </a:lnTo>
                <a:lnTo>
                  <a:pt x="1173" y="1067"/>
                </a:lnTo>
                <a:cubicBezTo>
                  <a:pt x="1184" y="1067"/>
                  <a:pt x="1192" y="1059"/>
                  <a:pt x="1192" y="1049"/>
                </a:cubicBezTo>
                <a:cubicBezTo>
                  <a:pt x="1192" y="1039"/>
                  <a:pt x="1184" y="1031"/>
                  <a:pt x="1173" y="1031"/>
                </a:cubicBezTo>
                <a:close/>
                <a:moveTo>
                  <a:pt x="1030" y="444"/>
                </a:moveTo>
                <a:lnTo>
                  <a:pt x="749" y="444"/>
                </a:lnTo>
                <a:lnTo>
                  <a:pt x="749" y="163"/>
                </a:lnTo>
                <a:lnTo>
                  <a:pt x="1030" y="163"/>
                </a:lnTo>
                <a:lnTo>
                  <a:pt x="1030" y="444"/>
                </a:lnTo>
                <a:close/>
                <a:moveTo>
                  <a:pt x="736" y="457"/>
                </a:moveTo>
                <a:lnTo>
                  <a:pt x="736" y="738"/>
                </a:lnTo>
                <a:lnTo>
                  <a:pt x="455" y="738"/>
                </a:lnTo>
                <a:lnTo>
                  <a:pt x="455" y="457"/>
                </a:lnTo>
                <a:lnTo>
                  <a:pt x="736" y="457"/>
                </a:lnTo>
                <a:close/>
                <a:moveTo>
                  <a:pt x="443" y="457"/>
                </a:moveTo>
                <a:lnTo>
                  <a:pt x="443" y="738"/>
                </a:lnTo>
                <a:lnTo>
                  <a:pt x="163" y="738"/>
                </a:lnTo>
                <a:lnTo>
                  <a:pt x="163" y="457"/>
                </a:lnTo>
                <a:lnTo>
                  <a:pt x="443" y="457"/>
                </a:lnTo>
                <a:close/>
                <a:moveTo>
                  <a:pt x="443" y="750"/>
                </a:moveTo>
                <a:lnTo>
                  <a:pt x="443" y="1031"/>
                </a:lnTo>
                <a:lnTo>
                  <a:pt x="163" y="1031"/>
                </a:lnTo>
                <a:lnTo>
                  <a:pt x="163" y="750"/>
                </a:lnTo>
                <a:lnTo>
                  <a:pt x="443" y="750"/>
                </a:lnTo>
                <a:close/>
                <a:moveTo>
                  <a:pt x="455" y="750"/>
                </a:moveTo>
                <a:lnTo>
                  <a:pt x="736" y="750"/>
                </a:lnTo>
                <a:lnTo>
                  <a:pt x="736" y="1031"/>
                </a:lnTo>
                <a:lnTo>
                  <a:pt x="455" y="1031"/>
                </a:lnTo>
                <a:lnTo>
                  <a:pt x="455" y="750"/>
                </a:lnTo>
                <a:close/>
                <a:moveTo>
                  <a:pt x="749" y="750"/>
                </a:moveTo>
                <a:lnTo>
                  <a:pt x="1030" y="750"/>
                </a:lnTo>
                <a:lnTo>
                  <a:pt x="1030" y="1031"/>
                </a:lnTo>
                <a:lnTo>
                  <a:pt x="749" y="1031"/>
                </a:lnTo>
                <a:lnTo>
                  <a:pt x="749" y="750"/>
                </a:lnTo>
                <a:close/>
                <a:moveTo>
                  <a:pt x="749" y="738"/>
                </a:moveTo>
                <a:lnTo>
                  <a:pt x="749" y="457"/>
                </a:lnTo>
                <a:lnTo>
                  <a:pt x="1030" y="457"/>
                </a:lnTo>
                <a:lnTo>
                  <a:pt x="1030" y="738"/>
                </a:lnTo>
                <a:lnTo>
                  <a:pt x="749" y="738"/>
                </a:lnTo>
                <a:close/>
                <a:moveTo>
                  <a:pt x="736" y="444"/>
                </a:moveTo>
                <a:lnTo>
                  <a:pt x="455" y="444"/>
                </a:lnTo>
                <a:lnTo>
                  <a:pt x="455" y="163"/>
                </a:lnTo>
                <a:lnTo>
                  <a:pt x="736" y="163"/>
                </a:lnTo>
                <a:lnTo>
                  <a:pt x="736" y="444"/>
                </a:lnTo>
                <a:close/>
                <a:moveTo>
                  <a:pt x="443" y="444"/>
                </a:moveTo>
                <a:lnTo>
                  <a:pt x="163" y="444"/>
                </a:lnTo>
                <a:lnTo>
                  <a:pt x="163" y="163"/>
                </a:lnTo>
                <a:lnTo>
                  <a:pt x="443" y="163"/>
                </a:lnTo>
                <a:lnTo>
                  <a:pt x="443" y="44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AE876186-8C93-4F65-8E9E-383AECBF2151}"/>
              </a:ext>
            </a:extLst>
          </p:cNvPr>
          <p:cNvGrpSpPr/>
          <p:nvPr/>
        </p:nvGrpSpPr>
        <p:grpSpPr>
          <a:xfrm>
            <a:off x="9334784" y="2235030"/>
            <a:ext cx="946800" cy="946800"/>
            <a:chOff x="4409018" y="3933825"/>
            <a:chExt cx="546099" cy="546099"/>
          </a:xfrm>
        </p:grpSpPr>
        <p:sp>
          <p:nvSpPr>
            <p:cNvPr id="56" name="椭圆 55">
              <a:extLst>
                <a:ext uri="{FF2B5EF4-FFF2-40B4-BE49-F238E27FC236}">
                  <a16:creationId xmlns:a16="http://schemas.microsoft.com/office/drawing/2014/main" id="{17CCC6B5-4FD4-45D7-97E7-E8F5A0F681E8}"/>
                </a:ext>
              </a:extLst>
            </p:cNvPr>
            <p:cNvSpPr/>
            <p:nvPr/>
          </p:nvSpPr>
          <p:spPr>
            <a:xfrm>
              <a:off x="4409018" y="3933825"/>
              <a:ext cx="546099" cy="546099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Freeform 9">
              <a:extLst>
                <a:ext uri="{FF2B5EF4-FFF2-40B4-BE49-F238E27FC236}">
                  <a16:creationId xmlns:a16="http://schemas.microsoft.com/office/drawing/2014/main" id="{AB6EB1BB-EA14-4764-8718-D3B522706A5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52932" y="4076681"/>
              <a:ext cx="258270" cy="260387"/>
            </a:xfrm>
            <a:custGeom>
              <a:avLst/>
              <a:gdLst>
                <a:gd name="T0" fmla="*/ 103 w 103"/>
                <a:gd name="T1" fmla="*/ 57 h 104"/>
                <a:gd name="T2" fmla="*/ 103 w 103"/>
                <a:gd name="T3" fmla="*/ 46 h 104"/>
                <a:gd name="T4" fmla="*/ 102 w 103"/>
                <a:gd name="T5" fmla="*/ 45 h 104"/>
                <a:gd name="T6" fmla="*/ 89 w 103"/>
                <a:gd name="T7" fmla="*/ 41 h 104"/>
                <a:gd name="T8" fmla="*/ 86 w 103"/>
                <a:gd name="T9" fmla="*/ 33 h 104"/>
                <a:gd name="T10" fmla="*/ 92 w 103"/>
                <a:gd name="T11" fmla="*/ 19 h 104"/>
                <a:gd name="T12" fmla="*/ 84 w 103"/>
                <a:gd name="T13" fmla="*/ 11 h 104"/>
                <a:gd name="T14" fmla="*/ 82 w 103"/>
                <a:gd name="T15" fmla="*/ 12 h 104"/>
                <a:gd name="T16" fmla="*/ 71 w 103"/>
                <a:gd name="T17" fmla="*/ 18 h 104"/>
                <a:gd name="T18" fmla="*/ 62 w 103"/>
                <a:gd name="T19" fmla="*/ 14 h 104"/>
                <a:gd name="T20" fmla="*/ 57 w 103"/>
                <a:gd name="T21" fmla="*/ 0 h 104"/>
                <a:gd name="T22" fmla="*/ 46 w 103"/>
                <a:gd name="T23" fmla="*/ 0 h 104"/>
                <a:gd name="T24" fmla="*/ 45 w 103"/>
                <a:gd name="T25" fmla="*/ 2 h 104"/>
                <a:gd name="T26" fmla="*/ 41 w 103"/>
                <a:gd name="T27" fmla="*/ 14 h 104"/>
                <a:gd name="T28" fmla="*/ 33 w 103"/>
                <a:gd name="T29" fmla="*/ 18 h 104"/>
                <a:gd name="T30" fmla="*/ 19 w 103"/>
                <a:gd name="T31" fmla="*/ 11 h 104"/>
                <a:gd name="T32" fmla="*/ 11 w 103"/>
                <a:gd name="T33" fmla="*/ 20 h 104"/>
                <a:gd name="T34" fmla="*/ 12 w 103"/>
                <a:gd name="T35" fmla="*/ 21 h 104"/>
                <a:gd name="T36" fmla="*/ 18 w 103"/>
                <a:gd name="T37" fmla="*/ 33 h 104"/>
                <a:gd name="T38" fmla="*/ 14 w 103"/>
                <a:gd name="T39" fmla="*/ 41 h 104"/>
                <a:gd name="T40" fmla="*/ 0 w 103"/>
                <a:gd name="T41" fmla="*/ 46 h 104"/>
                <a:gd name="T42" fmla="*/ 0 w 103"/>
                <a:gd name="T43" fmla="*/ 58 h 104"/>
                <a:gd name="T44" fmla="*/ 2 w 103"/>
                <a:gd name="T45" fmla="*/ 58 h 104"/>
                <a:gd name="T46" fmla="*/ 14 w 103"/>
                <a:gd name="T47" fmla="*/ 63 h 104"/>
                <a:gd name="T48" fmla="*/ 18 w 103"/>
                <a:gd name="T49" fmla="*/ 71 h 104"/>
                <a:gd name="T50" fmla="*/ 11 w 103"/>
                <a:gd name="T51" fmla="*/ 84 h 104"/>
                <a:gd name="T52" fmla="*/ 19 w 103"/>
                <a:gd name="T53" fmla="*/ 93 h 104"/>
                <a:gd name="T54" fmla="*/ 21 w 103"/>
                <a:gd name="T55" fmla="*/ 92 h 104"/>
                <a:gd name="T56" fmla="*/ 33 w 103"/>
                <a:gd name="T57" fmla="*/ 86 h 104"/>
                <a:gd name="T58" fmla="*/ 41 w 103"/>
                <a:gd name="T59" fmla="*/ 89 h 104"/>
                <a:gd name="T60" fmla="*/ 46 w 103"/>
                <a:gd name="T61" fmla="*/ 104 h 104"/>
                <a:gd name="T62" fmla="*/ 58 w 103"/>
                <a:gd name="T63" fmla="*/ 104 h 104"/>
                <a:gd name="T64" fmla="*/ 58 w 103"/>
                <a:gd name="T65" fmla="*/ 102 h 104"/>
                <a:gd name="T66" fmla="*/ 63 w 103"/>
                <a:gd name="T67" fmla="*/ 89 h 104"/>
                <a:gd name="T68" fmla="*/ 71 w 103"/>
                <a:gd name="T69" fmla="*/ 86 h 104"/>
                <a:gd name="T70" fmla="*/ 84 w 103"/>
                <a:gd name="T71" fmla="*/ 92 h 104"/>
                <a:gd name="T72" fmla="*/ 93 w 103"/>
                <a:gd name="T73" fmla="*/ 84 h 104"/>
                <a:gd name="T74" fmla="*/ 92 w 103"/>
                <a:gd name="T75" fmla="*/ 82 h 104"/>
                <a:gd name="T76" fmla="*/ 86 w 103"/>
                <a:gd name="T77" fmla="*/ 71 h 104"/>
                <a:gd name="T78" fmla="*/ 89 w 103"/>
                <a:gd name="T79" fmla="*/ 63 h 104"/>
                <a:gd name="T80" fmla="*/ 103 w 103"/>
                <a:gd name="T81" fmla="*/ 57 h 104"/>
                <a:gd name="T82" fmla="*/ 52 w 103"/>
                <a:gd name="T83" fmla="*/ 68 h 104"/>
                <a:gd name="T84" fmla="*/ 35 w 103"/>
                <a:gd name="T85" fmla="*/ 52 h 104"/>
                <a:gd name="T86" fmla="*/ 52 w 103"/>
                <a:gd name="T87" fmla="*/ 35 h 104"/>
                <a:gd name="T88" fmla="*/ 68 w 103"/>
                <a:gd name="T89" fmla="*/ 52 h 104"/>
                <a:gd name="T90" fmla="*/ 52 w 103"/>
                <a:gd name="T91" fmla="*/ 68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03" h="104">
                  <a:moveTo>
                    <a:pt x="103" y="57"/>
                  </a:moveTo>
                  <a:cubicBezTo>
                    <a:pt x="103" y="46"/>
                    <a:pt x="103" y="46"/>
                    <a:pt x="103" y="46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6" y="33"/>
                    <a:pt x="86" y="33"/>
                    <a:pt x="86" y="33"/>
                  </a:cubicBezTo>
                  <a:cubicBezTo>
                    <a:pt x="92" y="19"/>
                    <a:pt x="92" y="19"/>
                    <a:pt x="92" y="19"/>
                  </a:cubicBezTo>
                  <a:cubicBezTo>
                    <a:pt x="84" y="11"/>
                    <a:pt x="84" y="11"/>
                    <a:pt x="84" y="11"/>
                  </a:cubicBezTo>
                  <a:cubicBezTo>
                    <a:pt x="82" y="12"/>
                    <a:pt x="82" y="12"/>
                    <a:pt x="82" y="12"/>
                  </a:cubicBezTo>
                  <a:cubicBezTo>
                    <a:pt x="71" y="18"/>
                    <a:pt x="71" y="18"/>
                    <a:pt x="71" y="18"/>
                  </a:cubicBezTo>
                  <a:cubicBezTo>
                    <a:pt x="62" y="14"/>
                    <a:pt x="62" y="14"/>
                    <a:pt x="62" y="14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45" y="2"/>
                    <a:pt x="45" y="2"/>
                    <a:pt x="45" y="2"/>
                  </a:cubicBezTo>
                  <a:cubicBezTo>
                    <a:pt x="41" y="14"/>
                    <a:pt x="41" y="14"/>
                    <a:pt x="41" y="14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2" y="21"/>
                    <a:pt x="12" y="21"/>
                    <a:pt x="12" y="21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4" y="41"/>
                    <a:pt x="14" y="41"/>
                    <a:pt x="14" y="41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2" y="58"/>
                    <a:pt x="2" y="58"/>
                    <a:pt x="2" y="58"/>
                  </a:cubicBezTo>
                  <a:cubicBezTo>
                    <a:pt x="14" y="63"/>
                    <a:pt x="14" y="63"/>
                    <a:pt x="14" y="63"/>
                  </a:cubicBezTo>
                  <a:cubicBezTo>
                    <a:pt x="18" y="71"/>
                    <a:pt x="18" y="71"/>
                    <a:pt x="18" y="71"/>
                  </a:cubicBezTo>
                  <a:cubicBezTo>
                    <a:pt x="11" y="84"/>
                    <a:pt x="11" y="84"/>
                    <a:pt x="11" y="84"/>
                  </a:cubicBezTo>
                  <a:cubicBezTo>
                    <a:pt x="19" y="93"/>
                    <a:pt x="19" y="93"/>
                    <a:pt x="19" y="93"/>
                  </a:cubicBezTo>
                  <a:cubicBezTo>
                    <a:pt x="21" y="92"/>
                    <a:pt x="21" y="92"/>
                    <a:pt x="21" y="92"/>
                  </a:cubicBezTo>
                  <a:cubicBezTo>
                    <a:pt x="33" y="86"/>
                    <a:pt x="33" y="86"/>
                    <a:pt x="33" y="86"/>
                  </a:cubicBezTo>
                  <a:cubicBezTo>
                    <a:pt x="41" y="89"/>
                    <a:pt x="41" y="89"/>
                    <a:pt x="41" y="89"/>
                  </a:cubicBezTo>
                  <a:cubicBezTo>
                    <a:pt x="46" y="104"/>
                    <a:pt x="46" y="104"/>
                    <a:pt x="46" y="104"/>
                  </a:cubicBezTo>
                  <a:cubicBezTo>
                    <a:pt x="58" y="104"/>
                    <a:pt x="58" y="104"/>
                    <a:pt x="58" y="104"/>
                  </a:cubicBezTo>
                  <a:cubicBezTo>
                    <a:pt x="58" y="102"/>
                    <a:pt x="58" y="102"/>
                    <a:pt x="58" y="102"/>
                  </a:cubicBezTo>
                  <a:cubicBezTo>
                    <a:pt x="63" y="89"/>
                    <a:pt x="63" y="89"/>
                    <a:pt x="63" y="89"/>
                  </a:cubicBezTo>
                  <a:cubicBezTo>
                    <a:pt x="71" y="86"/>
                    <a:pt x="71" y="86"/>
                    <a:pt x="71" y="86"/>
                  </a:cubicBezTo>
                  <a:cubicBezTo>
                    <a:pt x="84" y="92"/>
                    <a:pt x="84" y="92"/>
                    <a:pt x="84" y="92"/>
                  </a:cubicBezTo>
                  <a:cubicBezTo>
                    <a:pt x="93" y="84"/>
                    <a:pt x="93" y="84"/>
                    <a:pt x="93" y="84"/>
                  </a:cubicBezTo>
                  <a:cubicBezTo>
                    <a:pt x="92" y="82"/>
                    <a:pt x="92" y="82"/>
                    <a:pt x="92" y="82"/>
                  </a:cubicBezTo>
                  <a:cubicBezTo>
                    <a:pt x="86" y="71"/>
                    <a:pt x="86" y="71"/>
                    <a:pt x="86" y="71"/>
                  </a:cubicBezTo>
                  <a:cubicBezTo>
                    <a:pt x="89" y="63"/>
                    <a:pt x="89" y="63"/>
                    <a:pt x="89" y="63"/>
                  </a:cubicBezTo>
                  <a:lnTo>
                    <a:pt x="103" y="57"/>
                  </a:lnTo>
                  <a:close/>
                  <a:moveTo>
                    <a:pt x="52" y="68"/>
                  </a:moveTo>
                  <a:cubicBezTo>
                    <a:pt x="43" y="68"/>
                    <a:pt x="35" y="61"/>
                    <a:pt x="35" y="52"/>
                  </a:cubicBezTo>
                  <a:cubicBezTo>
                    <a:pt x="35" y="43"/>
                    <a:pt x="43" y="35"/>
                    <a:pt x="52" y="35"/>
                  </a:cubicBezTo>
                  <a:cubicBezTo>
                    <a:pt x="61" y="35"/>
                    <a:pt x="68" y="43"/>
                    <a:pt x="68" y="52"/>
                  </a:cubicBezTo>
                  <a:cubicBezTo>
                    <a:pt x="68" y="61"/>
                    <a:pt x="61" y="68"/>
                    <a:pt x="52" y="6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9461062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64767E21-59C9-4EAA-9498-EDAD59E1D08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/>
              <a:t>数据布局方案</a:t>
            </a:r>
          </a:p>
        </p:txBody>
      </p: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FAC7DE28-6660-4ED9-B6B0-5B80987A9D86}"/>
              </a:ext>
            </a:extLst>
          </p:cNvPr>
          <p:cNvGrpSpPr/>
          <p:nvPr/>
        </p:nvGrpSpPr>
        <p:grpSpPr>
          <a:xfrm>
            <a:off x="983210" y="1414847"/>
            <a:ext cx="10225585" cy="4028308"/>
            <a:chOff x="1091703" y="1326330"/>
            <a:chExt cx="10225585" cy="4028308"/>
          </a:xfrm>
        </p:grpSpPr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A46B9A64-AFD6-4720-937C-21B8A875EAF3}"/>
                </a:ext>
              </a:extLst>
            </p:cNvPr>
            <p:cNvSpPr/>
            <p:nvPr/>
          </p:nvSpPr>
          <p:spPr>
            <a:xfrm>
              <a:off x="1308693" y="1326330"/>
              <a:ext cx="10008595" cy="3851276"/>
            </a:xfrm>
            <a:prstGeom prst="rect">
              <a:avLst/>
            </a:prstGeom>
            <a:solidFill>
              <a:schemeClr val="accent1">
                <a:alpha val="40000"/>
              </a:schemeClr>
            </a:solidFill>
            <a:ln w="222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3C93E957-7A42-4A0F-9F8A-F980B2773251}"/>
                </a:ext>
              </a:extLst>
            </p:cNvPr>
            <p:cNvSpPr/>
            <p:nvPr/>
          </p:nvSpPr>
          <p:spPr>
            <a:xfrm>
              <a:off x="1091703" y="1503362"/>
              <a:ext cx="10008595" cy="3851276"/>
            </a:xfrm>
            <a:prstGeom prst="rect">
              <a:avLst/>
            </a:prstGeom>
            <a:solidFill>
              <a:schemeClr val="bg1"/>
            </a:solidFill>
            <a:ln w="222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/>
            </a:p>
          </p:txBody>
        </p:sp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44541031-B2AA-4EE2-B48A-47814D9A3C30}"/>
                </a:ext>
              </a:extLst>
            </p:cNvPr>
            <p:cNvGrpSpPr/>
            <p:nvPr/>
          </p:nvGrpSpPr>
          <p:grpSpPr>
            <a:xfrm>
              <a:off x="1423522" y="1908360"/>
              <a:ext cx="9344957" cy="2579616"/>
              <a:chOff x="1423521" y="1836723"/>
              <a:chExt cx="9344957" cy="2579616"/>
            </a:xfrm>
          </p:grpSpPr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D01D83C6-A107-43A1-BC00-8896F91FEC49}"/>
                  </a:ext>
                </a:extLst>
              </p:cNvPr>
              <p:cNvSpPr txBox="1"/>
              <p:nvPr/>
            </p:nvSpPr>
            <p:spPr>
              <a:xfrm>
                <a:off x="1423521" y="2600970"/>
                <a:ext cx="9344957" cy="18153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zh-CN" altLang="en-US" sz="2000" dirty="0"/>
                  <a:t>闪存块的可靠性主要体现在可用编程擦除（</a:t>
                </a:r>
                <a:r>
                  <a:rPr lang="en-US" altLang="zh-CN" sz="2000" dirty="0"/>
                  <a:t>P/E</a:t>
                </a:r>
                <a:r>
                  <a:rPr lang="zh-CN" altLang="en-US" sz="2000" dirty="0"/>
                  <a:t>）周期数和块的误码率（</a:t>
                </a:r>
                <a:r>
                  <a:rPr lang="en-US" altLang="zh-CN" sz="2000" dirty="0" err="1"/>
                  <a:t>RBER</a:t>
                </a:r>
                <a:r>
                  <a:rPr lang="zh-CN" altLang="en-US" sz="2000" dirty="0"/>
                  <a:t>），而块的误码率又和很多因素相关。闪存中的误码率问题是由于各种干扰造成的，例如闪存的写入、读取、空闲或者闪存工艺偏差</a:t>
                </a:r>
                <a:endParaRPr lang="en-US" altLang="zh-CN" sz="2000" dirty="0"/>
              </a:p>
              <a:p>
                <a:pPr algn="just">
                  <a:lnSpc>
                    <a:spcPct val="120000"/>
                  </a:lnSpc>
                </a:pPr>
                <a:endParaRPr lang="zh-CN" altLang="en-US" sz="2000" dirty="0">
                  <a:latin typeface="+mn-ea"/>
                </a:endParaRPr>
              </a:p>
            </p:txBody>
          </p:sp>
          <p:cxnSp>
            <p:nvCxnSpPr>
              <p:cNvPr id="24" name="直接连接符 23">
                <a:extLst>
                  <a:ext uri="{FF2B5EF4-FFF2-40B4-BE49-F238E27FC236}">
                    <a16:creationId xmlns:a16="http://schemas.microsoft.com/office/drawing/2014/main" id="{3EAB6A42-3705-4AD4-BFAD-653953162A7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24000" y="2391833"/>
                <a:ext cx="9109075" cy="0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1C547592-C0F8-4815-8F8D-04247C4F08AE}"/>
                  </a:ext>
                </a:extLst>
              </p:cNvPr>
              <p:cNvSpPr txBox="1"/>
              <p:nvPr/>
            </p:nvSpPr>
            <p:spPr>
              <a:xfrm>
                <a:off x="1427754" y="1836723"/>
                <a:ext cx="2210519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200" b="1" dirty="0">
                    <a:latin typeface="+mn-ea"/>
                  </a:rPr>
                  <a:t>块的可靠性特征</a:t>
                </a:r>
              </a:p>
            </p:txBody>
          </p:sp>
          <p:cxnSp>
            <p:nvCxnSpPr>
              <p:cNvPr id="20" name="直接连接符 19">
                <a:extLst>
                  <a:ext uri="{FF2B5EF4-FFF2-40B4-BE49-F238E27FC236}">
                    <a16:creationId xmlns:a16="http://schemas.microsoft.com/office/drawing/2014/main" id="{76776069-0791-4497-A0C2-952200BBDCA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24000" y="2391833"/>
                <a:ext cx="1368425" cy="0"/>
              </a:xfrm>
              <a:prstGeom prst="line">
                <a:avLst/>
              </a:prstGeom>
              <a:ln w="508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486483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64767E21-59C9-4EAA-9498-EDAD59E1D08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/>
              <a:t>数据布局方案</a:t>
            </a:r>
          </a:p>
        </p:txBody>
      </p: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FAC7DE28-6660-4ED9-B6B0-5B80987A9D86}"/>
              </a:ext>
            </a:extLst>
          </p:cNvPr>
          <p:cNvGrpSpPr/>
          <p:nvPr/>
        </p:nvGrpSpPr>
        <p:grpSpPr>
          <a:xfrm>
            <a:off x="983210" y="1414847"/>
            <a:ext cx="10225585" cy="4433306"/>
            <a:chOff x="1091703" y="1326330"/>
            <a:chExt cx="10225585" cy="4433306"/>
          </a:xfrm>
        </p:grpSpPr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A46B9A64-AFD6-4720-937C-21B8A875EAF3}"/>
                </a:ext>
              </a:extLst>
            </p:cNvPr>
            <p:cNvSpPr/>
            <p:nvPr/>
          </p:nvSpPr>
          <p:spPr>
            <a:xfrm>
              <a:off x="1308693" y="1326330"/>
              <a:ext cx="10008595" cy="3851276"/>
            </a:xfrm>
            <a:prstGeom prst="rect">
              <a:avLst/>
            </a:prstGeom>
            <a:solidFill>
              <a:schemeClr val="accent1">
                <a:alpha val="40000"/>
              </a:schemeClr>
            </a:solidFill>
            <a:ln w="222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3C93E957-7A42-4A0F-9F8A-F980B2773251}"/>
                </a:ext>
              </a:extLst>
            </p:cNvPr>
            <p:cNvSpPr/>
            <p:nvPr/>
          </p:nvSpPr>
          <p:spPr>
            <a:xfrm>
              <a:off x="1091703" y="1503362"/>
              <a:ext cx="10008595" cy="3851276"/>
            </a:xfrm>
            <a:prstGeom prst="rect">
              <a:avLst/>
            </a:prstGeom>
            <a:solidFill>
              <a:schemeClr val="bg1"/>
            </a:solidFill>
            <a:ln w="222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/>
            </a:p>
          </p:txBody>
        </p:sp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44541031-B2AA-4EE2-B48A-47814D9A3C30}"/>
                </a:ext>
              </a:extLst>
            </p:cNvPr>
            <p:cNvGrpSpPr/>
            <p:nvPr/>
          </p:nvGrpSpPr>
          <p:grpSpPr>
            <a:xfrm>
              <a:off x="1427755" y="1908360"/>
              <a:ext cx="9344957" cy="3851276"/>
              <a:chOff x="1427754" y="1836723"/>
              <a:chExt cx="9344957" cy="3851276"/>
            </a:xfrm>
          </p:grpSpPr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D01D83C6-A107-43A1-BC00-8896F91FEC49}"/>
                  </a:ext>
                </a:extLst>
              </p:cNvPr>
              <p:cNvSpPr txBox="1"/>
              <p:nvPr/>
            </p:nvSpPr>
            <p:spPr>
              <a:xfrm>
                <a:off x="1427754" y="2487636"/>
                <a:ext cx="9344957" cy="32003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indent="457200" algn="just">
                  <a:lnSpc>
                    <a:spcPct val="150000"/>
                  </a:lnSpc>
                </a:pPr>
                <a:r>
                  <a:rPr lang="zh-CN" altLang="en-US" sz="2000" dirty="0"/>
                  <a:t>在制造过程中，某些存储单元器件的参数，例如氧化层厚度，栅极宽度和长度，都呈现出很大的差异，从而导致闪存块之间的可靠性差异很大。随着技术的持续发展和闪存位密度的提高，这种差异尤为严重。最新的工作已经在实际的闪存芯片上测试了工艺偏差，并提出闪存块之间的可靠性差异可能超过</a:t>
                </a:r>
                <a:r>
                  <a:rPr lang="en-US" altLang="zh-CN" sz="2000" dirty="0"/>
                  <a:t>10</a:t>
                </a:r>
                <a:r>
                  <a:rPr lang="zh-CN" altLang="en-US" sz="2000" dirty="0"/>
                  <a:t>倍。</a:t>
                </a:r>
              </a:p>
              <a:p>
                <a:pPr indent="457200" algn="just">
                  <a:lnSpc>
                    <a:spcPct val="150000"/>
                  </a:lnSpc>
                </a:pPr>
                <a:r>
                  <a:rPr lang="zh-CN" altLang="en-US" sz="2000" dirty="0"/>
                  <a:t>由于工艺偏差在闪存块之间引入了很大的可靠性差异，因此必须根据其自身的可靠性来检测单个块的写入速度和读取速度。</a:t>
                </a:r>
              </a:p>
              <a:p>
                <a:pPr algn="just">
                  <a:lnSpc>
                    <a:spcPct val="120000"/>
                  </a:lnSpc>
                </a:pPr>
                <a:endParaRPr lang="zh-CN" altLang="en-US" sz="2000" dirty="0">
                  <a:latin typeface="+mn-ea"/>
                </a:endParaRPr>
              </a:p>
            </p:txBody>
          </p:sp>
          <p:cxnSp>
            <p:nvCxnSpPr>
              <p:cNvPr id="24" name="直接连接符 23">
                <a:extLst>
                  <a:ext uri="{FF2B5EF4-FFF2-40B4-BE49-F238E27FC236}">
                    <a16:creationId xmlns:a16="http://schemas.microsoft.com/office/drawing/2014/main" id="{3EAB6A42-3705-4AD4-BFAD-653953162A7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24000" y="2391833"/>
                <a:ext cx="9109075" cy="0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1C547592-C0F8-4815-8F8D-04247C4F08AE}"/>
                  </a:ext>
                </a:extLst>
              </p:cNvPr>
              <p:cNvSpPr txBox="1"/>
              <p:nvPr/>
            </p:nvSpPr>
            <p:spPr>
              <a:xfrm>
                <a:off x="1427754" y="1836723"/>
                <a:ext cx="2210519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200" b="1" dirty="0">
                    <a:latin typeface="+mn-ea"/>
                  </a:rPr>
                  <a:t>闪存工艺偏差</a:t>
                </a:r>
              </a:p>
            </p:txBody>
          </p:sp>
          <p:cxnSp>
            <p:nvCxnSpPr>
              <p:cNvPr id="20" name="直接连接符 19">
                <a:extLst>
                  <a:ext uri="{FF2B5EF4-FFF2-40B4-BE49-F238E27FC236}">
                    <a16:creationId xmlns:a16="http://schemas.microsoft.com/office/drawing/2014/main" id="{76776069-0791-4497-A0C2-952200BBDCA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24000" y="2391833"/>
                <a:ext cx="1368425" cy="0"/>
              </a:xfrm>
              <a:prstGeom prst="line">
                <a:avLst/>
              </a:prstGeom>
              <a:ln w="508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9525098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矩形 38">
            <a:extLst>
              <a:ext uri="{FF2B5EF4-FFF2-40B4-BE49-F238E27FC236}">
                <a16:creationId xmlns:a16="http://schemas.microsoft.com/office/drawing/2014/main" id="{77B13EFF-9671-4C12-864E-07E0C1BA6902}"/>
              </a:ext>
            </a:extLst>
          </p:cNvPr>
          <p:cNvSpPr/>
          <p:nvPr/>
        </p:nvSpPr>
        <p:spPr>
          <a:xfrm>
            <a:off x="5403849" y="1552912"/>
            <a:ext cx="5984875" cy="3752179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3F676AC-37D1-42AB-93D1-D869AA555E4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/>
              <a:t>数据布局方案</a:t>
            </a:r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A5503DE6-187F-4DD6-9861-B68B71B131DD}"/>
              </a:ext>
            </a:extLst>
          </p:cNvPr>
          <p:cNvGrpSpPr/>
          <p:nvPr/>
        </p:nvGrpSpPr>
        <p:grpSpPr>
          <a:xfrm>
            <a:off x="5636185" y="2032814"/>
            <a:ext cx="5541371" cy="2769292"/>
            <a:chOff x="5638862" y="1885627"/>
            <a:chExt cx="5541370" cy="2769294"/>
          </a:xfrm>
        </p:grpSpPr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9C27B357-C128-4B04-A56F-AD9043015218}"/>
                </a:ext>
              </a:extLst>
            </p:cNvPr>
            <p:cNvSpPr txBox="1"/>
            <p:nvPr/>
          </p:nvSpPr>
          <p:spPr>
            <a:xfrm>
              <a:off x="5638862" y="1885627"/>
              <a:ext cx="176394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latin typeface="+mn-ea"/>
                </a:rPr>
                <a:t>写入速度</a:t>
              </a:r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36036338-5133-4558-BC5B-2382F4AA1BC3}"/>
                </a:ext>
              </a:extLst>
            </p:cNvPr>
            <p:cNvSpPr txBox="1"/>
            <p:nvPr/>
          </p:nvSpPr>
          <p:spPr>
            <a:xfrm>
              <a:off x="5643094" y="2770301"/>
              <a:ext cx="5537138" cy="18846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000" dirty="0">
                  <a:latin typeface="+mn-ea"/>
                </a:rPr>
                <a:t>基本思想是将闪存块按照可靠性分类，共有</a:t>
              </a:r>
              <a:r>
                <a:rPr lang="en-US" altLang="zh-CN" sz="2000" dirty="0">
                  <a:latin typeface="+mn-ea"/>
                </a:rPr>
                <a:t>N</a:t>
              </a:r>
              <a:r>
                <a:rPr lang="zh-CN" altLang="en-US" sz="2000" dirty="0">
                  <a:latin typeface="+mn-ea"/>
                </a:rPr>
                <a:t>个类，将编程步长按照大小也分为</a:t>
              </a:r>
              <a:r>
                <a:rPr lang="en-US" altLang="zh-CN" sz="2000" dirty="0">
                  <a:latin typeface="+mn-ea"/>
                </a:rPr>
                <a:t>N</a:t>
              </a:r>
              <a:r>
                <a:rPr lang="zh-CN" altLang="en-US" sz="2000" dirty="0">
                  <a:latin typeface="+mn-ea"/>
                </a:rPr>
                <a:t>个类。在执行写入操作时，根据分配的块的可靠性来确定编程步长。</a:t>
              </a:r>
            </a:p>
          </p:txBody>
        </p:sp>
        <p:cxnSp>
          <p:nvCxnSpPr>
            <p:cNvPr id="30" name="直接连接符 29">
              <a:extLst>
                <a:ext uri="{FF2B5EF4-FFF2-40B4-BE49-F238E27FC236}">
                  <a16:creationId xmlns:a16="http://schemas.microsoft.com/office/drawing/2014/main" id="{987DAF0C-E466-48A1-8820-DD16100F3B98}"/>
                </a:ext>
              </a:extLst>
            </p:cNvPr>
            <p:cNvCxnSpPr>
              <a:cxnSpLocks/>
            </p:cNvCxnSpPr>
            <p:nvPr/>
          </p:nvCxnSpPr>
          <p:spPr>
            <a:xfrm>
              <a:off x="5738077" y="2562966"/>
              <a:ext cx="735095" cy="0"/>
            </a:xfrm>
            <a:prstGeom prst="line">
              <a:avLst/>
            </a:prstGeom>
            <a:ln w="666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图形 6">
            <a:extLst>
              <a:ext uri="{FF2B5EF4-FFF2-40B4-BE49-F238E27FC236}">
                <a16:creationId xmlns:a16="http://schemas.microsoft.com/office/drawing/2014/main" id="{C73E6E80-B92E-43DC-BC3E-28DF60FCE8B2}"/>
              </a:ext>
            </a:extLst>
          </p:cNvPr>
          <p:cNvGrpSpPr/>
          <p:nvPr/>
        </p:nvGrpSpPr>
        <p:grpSpPr>
          <a:xfrm>
            <a:off x="14816138" y="1201173"/>
            <a:ext cx="482600" cy="482600"/>
            <a:chOff x="5367338" y="3187700"/>
            <a:chExt cx="482600" cy="482600"/>
          </a:xfrm>
        </p:grpSpPr>
        <p:sp>
          <p:nvSpPr>
            <p:cNvPr id="10" name="任意多边形: 形状 9">
              <a:extLst>
                <a:ext uri="{FF2B5EF4-FFF2-40B4-BE49-F238E27FC236}">
                  <a16:creationId xmlns:a16="http://schemas.microsoft.com/office/drawing/2014/main" id="{04B42B39-B023-4B99-B88D-30072855EFB5}"/>
                </a:ext>
              </a:extLst>
            </p:cNvPr>
            <p:cNvSpPr/>
            <p:nvPr/>
          </p:nvSpPr>
          <p:spPr>
            <a:xfrm>
              <a:off x="5369694" y="3417878"/>
              <a:ext cx="163066" cy="81062"/>
            </a:xfrm>
            <a:custGeom>
              <a:avLst/>
              <a:gdLst>
                <a:gd name="connsiteX0" fmla="*/ 0 w 163066"/>
                <a:gd name="connsiteY0" fmla="*/ 0 h 81061"/>
                <a:gd name="connsiteX1" fmla="*/ 81533 w 163066"/>
                <a:gd name="connsiteY1" fmla="*/ 81533 h 81061"/>
                <a:gd name="connsiteX2" fmla="*/ 163066 w 163066"/>
                <a:gd name="connsiteY2" fmla="*/ 0 h 81061"/>
                <a:gd name="connsiteX3" fmla="*/ 0 w 163066"/>
                <a:gd name="connsiteY3" fmla="*/ 0 h 81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3066" h="81061">
                  <a:moveTo>
                    <a:pt x="0" y="0"/>
                  </a:moveTo>
                  <a:cubicBezTo>
                    <a:pt x="0" y="45055"/>
                    <a:pt x="36478" y="81533"/>
                    <a:pt x="81533" y="81533"/>
                  </a:cubicBezTo>
                  <a:cubicBezTo>
                    <a:pt x="126588" y="81533"/>
                    <a:pt x="163066" y="45055"/>
                    <a:pt x="16306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" name="任意多边形: 形状 10">
              <a:extLst>
                <a:ext uri="{FF2B5EF4-FFF2-40B4-BE49-F238E27FC236}">
                  <a16:creationId xmlns:a16="http://schemas.microsoft.com/office/drawing/2014/main" id="{80EBA56E-A262-41C2-B818-E9FC6F5A8E9B}"/>
                </a:ext>
              </a:extLst>
            </p:cNvPr>
            <p:cNvSpPr/>
            <p:nvPr/>
          </p:nvSpPr>
          <p:spPr>
            <a:xfrm>
              <a:off x="5684421" y="3417878"/>
              <a:ext cx="163066" cy="81062"/>
            </a:xfrm>
            <a:custGeom>
              <a:avLst/>
              <a:gdLst>
                <a:gd name="connsiteX0" fmla="*/ 0 w 163066"/>
                <a:gd name="connsiteY0" fmla="*/ 0 h 81061"/>
                <a:gd name="connsiteX1" fmla="*/ 81533 w 163066"/>
                <a:gd name="connsiteY1" fmla="*/ 81533 h 81061"/>
                <a:gd name="connsiteX2" fmla="*/ 163066 w 163066"/>
                <a:gd name="connsiteY2" fmla="*/ 0 h 81061"/>
                <a:gd name="connsiteX3" fmla="*/ 0 w 163066"/>
                <a:gd name="connsiteY3" fmla="*/ 0 h 81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3066" h="81061">
                  <a:moveTo>
                    <a:pt x="0" y="0"/>
                  </a:moveTo>
                  <a:cubicBezTo>
                    <a:pt x="0" y="45055"/>
                    <a:pt x="36478" y="81533"/>
                    <a:pt x="81533" y="81533"/>
                  </a:cubicBezTo>
                  <a:cubicBezTo>
                    <a:pt x="126588" y="81533"/>
                    <a:pt x="163066" y="45055"/>
                    <a:pt x="16306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" name="任意多边形: 形状 12">
              <a:extLst>
                <a:ext uri="{FF2B5EF4-FFF2-40B4-BE49-F238E27FC236}">
                  <a16:creationId xmlns:a16="http://schemas.microsoft.com/office/drawing/2014/main" id="{E44C24FF-530D-43A4-9E61-DC2DF09DBD5F}"/>
                </a:ext>
              </a:extLst>
            </p:cNvPr>
            <p:cNvSpPr/>
            <p:nvPr/>
          </p:nvSpPr>
          <p:spPr>
            <a:xfrm>
              <a:off x="5553026" y="3244066"/>
              <a:ext cx="111224" cy="111224"/>
            </a:xfrm>
            <a:custGeom>
              <a:avLst/>
              <a:gdLst>
                <a:gd name="connsiteX0" fmla="*/ 55612 w 111224"/>
                <a:gd name="connsiteY0" fmla="*/ 0 h 111224"/>
                <a:gd name="connsiteX1" fmla="*/ 0 w 111224"/>
                <a:gd name="connsiteY1" fmla="*/ 55612 h 111224"/>
                <a:gd name="connsiteX2" fmla="*/ 55612 w 111224"/>
                <a:gd name="connsiteY2" fmla="*/ 111224 h 111224"/>
                <a:gd name="connsiteX3" fmla="*/ 111224 w 111224"/>
                <a:gd name="connsiteY3" fmla="*/ 55612 h 111224"/>
                <a:gd name="connsiteX4" fmla="*/ 55612 w 111224"/>
                <a:gd name="connsiteY4" fmla="*/ 0 h 111224"/>
                <a:gd name="connsiteX5" fmla="*/ 55612 w 111224"/>
                <a:gd name="connsiteY5" fmla="*/ 83230 h 111224"/>
                <a:gd name="connsiteX6" fmla="*/ 27995 w 111224"/>
                <a:gd name="connsiteY6" fmla="*/ 55612 h 111224"/>
                <a:gd name="connsiteX7" fmla="*/ 55612 w 111224"/>
                <a:gd name="connsiteY7" fmla="*/ 27995 h 111224"/>
                <a:gd name="connsiteX8" fmla="*/ 83230 w 111224"/>
                <a:gd name="connsiteY8" fmla="*/ 55612 h 111224"/>
                <a:gd name="connsiteX9" fmla="*/ 55612 w 111224"/>
                <a:gd name="connsiteY9" fmla="*/ 83230 h 111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1224" h="111224">
                  <a:moveTo>
                    <a:pt x="55612" y="0"/>
                  </a:moveTo>
                  <a:cubicBezTo>
                    <a:pt x="24884" y="0"/>
                    <a:pt x="0" y="24884"/>
                    <a:pt x="0" y="55612"/>
                  </a:cubicBezTo>
                  <a:cubicBezTo>
                    <a:pt x="0" y="86340"/>
                    <a:pt x="24884" y="111224"/>
                    <a:pt x="55612" y="111224"/>
                  </a:cubicBezTo>
                  <a:cubicBezTo>
                    <a:pt x="86340" y="111224"/>
                    <a:pt x="111224" y="86340"/>
                    <a:pt x="111224" y="55612"/>
                  </a:cubicBezTo>
                  <a:cubicBezTo>
                    <a:pt x="111224" y="24884"/>
                    <a:pt x="86340" y="0"/>
                    <a:pt x="55612" y="0"/>
                  </a:cubicBezTo>
                  <a:close/>
                  <a:moveTo>
                    <a:pt x="55612" y="83230"/>
                  </a:moveTo>
                  <a:cubicBezTo>
                    <a:pt x="40342" y="83230"/>
                    <a:pt x="27995" y="70882"/>
                    <a:pt x="27995" y="55612"/>
                  </a:cubicBezTo>
                  <a:cubicBezTo>
                    <a:pt x="27995" y="40342"/>
                    <a:pt x="40342" y="27995"/>
                    <a:pt x="55612" y="27995"/>
                  </a:cubicBezTo>
                  <a:cubicBezTo>
                    <a:pt x="70882" y="27995"/>
                    <a:pt x="83230" y="40342"/>
                    <a:pt x="83230" y="55612"/>
                  </a:cubicBezTo>
                  <a:cubicBezTo>
                    <a:pt x="83230" y="70882"/>
                    <a:pt x="70882" y="83230"/>
                    <a:pt x="55612" y="8323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" name="任意多边形: 形状 13">
              <a:extLst>
                <a:ext uri="{FF2B5EF4-FFF2-40B4-BE49-F238E27FC236}">
                  <a16:creationId xmlns:a16="http://schemas.microsoft.com/office/drawing/2014/main" id="{BBC9DFAC-9515-402E-B991-C9BB933B9EB6}"/>
                </a:ext>
              </a:extLst>
            </p:cNvPr>
            <p:cNvSpPr/>
            <p:nvPr/>
          </p:nvSpPr>
          <p:spPr>
            <a:xfrm>
              <a:off x="5588561" y="3189585"/>
              <a:ext cx="39588" cy="57497"/>
            </a:xfrm>
            <a:custGeom>
              <a:avLst/>
              <a:gdLst>
                <a:gd name="connsiteX0" fmla="*/ 40154 w 39588"/>
                <a:gd name="connsiteY0" fmla="*/ 58346 h 57497"/>
                <a:gd name="connsiteX1" fmla="*/ 40154 w 39588"/>
                <a:gd name="connsiteY1" fmla="*/ 20077 h 57497"/>
                <a:gd name="connsiteX2" fmla="*/ 20077 w 39588"/>
                <a:gd name="connsiteY2" fmla="*/ 0 h 57497"/>
                <a:gd name="connsiteX3" fmla="*/ 20077 w 39588"/>
                <a:gd name="connsiteY3" fmla="*/ 0 h 57497"/>
                <a:gd name="connsiteX4" fmla="*/ 0 w 39588"/>
                <a:gd name="connsiteY4" fmla="*/ 20077 h 57497"/>
                <a:gd name="connsiteX5" fmla="*/ 0 w 39588"/>
                <a:gd name="connsiteY5" fmla="*/ 58346 h 57497"/>
                <a:gd name="connsiteX6" fmla="*/ 20077 w 39588"/>
                <a:gd name="connsiteY6" fmla="*/ 54481 h 57497"/>
                <a:gd name="connsiteX7" fmla="*/ 40154 w 39588"/>
                <a:gd name="connsiteY7" fmla="*/ 58346 h 57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588" h="57497">
                  <a:moveTo>
                    <a:pt x="40154" y="58346"/>
                  </a:moveTo>
                  <a:lnTo>
                    <a:pt x="40154" y="20077"/>
                  </a:lnTo>
                  <a:cubicBezTo>
                    <a:pt x="40154" y="8954"/>
                    <a:pt x="31199" y="0"/>
                    <a:pt x="20077" y="0"/>
                  </a:cubicBezTo>
                  <a:lnTo>
                    <a:pt x="20077" y="0"/>
                  </a:lnTo>
                  <a:cubicBezTo>
                    <a:pt x="8954" y="0"/>
                    <a:pt x="0" y="8954"/>
                    <a:pt x="0" y="20077"/>
                  </a:cubicBezTo>
                  <a:lnTo>
                    <a:pt x="0" y="58346"/>
                  </a:lnTo>
                  <a:cubicBezTo>
                    <a:pt x="6221" y="55895"/>
                    <a:pt x="13008" y="54481"/>
                    <a:pt x="20077" y="54481"/>
                  </a:cubicBezTo>
                  <a:cubicBezTo>
                    <a:pt x="27146" y="54481"/>
                    <a:pt x="33933" y="55895"/>
                    <a:pt x="40154" y="58346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" name="任意多边形: 形状 14">
              <a:extLst>
                <a:ext uri="{FF2B5EF4-FFF2-40B4-BE49-F238E27FC236}">
                  <a16:creationId xmlns:a16="http://schemas.microsoft.com/office/drawing/2014/main" id="{5728333C-EFAF-44E1-A988-F5B29ACAAF5B}"/>
                </a:ext>
              </a:extLst>
            </p:cNvPr>
            <p:cNvSpPr/>
            <p:nvPr/>
          </p:nvSpPr>
          <p:spPr>
            <a:xfrm>
              <a:off x="5369694" y="3279601"/>
              <a:ext cx="186630" cy="39588"/>
            </a:xfrm>
            <a:custGeom>
              <a:avLst/>
              <a:gdLst>
                <a:gd name="connsiteX0" fmla="*/ 183331 w 186630"/>
                <a:gd name="connsiteY0" fmla="*/ 20077 h 39588"/>
                <a:gd name="connsiteX1" fmla="*/ 187102 w 186630"/>
                <a:gd name="connsiteY1" fmla="*/ 0 h 39588"/>
                <a:gd name="connsiteX2" fmla="*/ 20077 w 186630"/>
                <a:gd name="connsiteY2" fmla="*/ 0 h 39588"/>
                <a:gd name="connsiteX3" fmla="*/ 0 w 186630"/>
                <a:gd name="connsiteY3" fmla="*/ 20077 h 39588"/>
                <a:gd name="connsiteX4" fmla="*/ 20077 w 186630"/>
                <a:gd name="connsiteY4" fmla="*/ 40154 h 39588"/>
                <a:gd name="connsiteX5" fmla="*/ 187102 w 186630"/>
                <a:gd name="connsiteY5" fmla="*/ 40154 h 39588"/>
                <a:gd name="connsiteX6" fmla="*/ 183331 w 186630"/>
                <a:gd name="connsiteY6" fmla="*/ 20077 h 39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630" h="39588">
                  <a:moveTo>
                    <a:pt x="183331" y="20077"/>
                  </a:moveTo>
                  <a:cubicBezTo>
                    <a:pt x="183331" y="13008"/>
                    <a:pt x="184745" y="6221"/>
                    <a:pt x="187102" y="0"/>
                  </a:cubicBezTo>
                  <a:lnTo>
                    <a:pt x="20077" y="0"/>
                  </a:lnTo>
                  <a:cubicBezTo>
                    <a:pt x="8954" y="0"/>
                    <a:pt x="0" y="8954"/>
                    <a:pt x="0" y="20077"/>
                  </a:cubicBezTo>
                  <a:cubicBezTo>
                    <a:pt x="0" y="31199"/>
                    <a:pt x="8954" y="40154"/>
                    <a:pt x="20077" y="40154"/>
                  </a:cubicBezTo>
                  <a:lnTo>
                    <a:pt x="187102" y="40154"/>
                  </a:lnTo>
                  <a:cubicBezTo>
                    <a:pt x="184651" y="33933"/>
                    <a:pt x="183331" y="27146"/>
                    <a:pt x="183331" y="20077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" name="任意多边形: 形状 15">
              <a:extLst>
                <a:ext uri="{FF2B5EF4-FFF2-40B4-BE49-F238E27FC236}">
                  <a16:creationId xmlns:a16="http://schemas.microsoft.com/office/drawing/2014/main" id="{82C48D9B-0CA7-49E7-B1B5-C481191DF99E}"/>
                </a:ext>
              </a:extLst>
            </p:cNvPr>
            <p:cNvSpPr/>
            <p:nvPr/>
          </p:nvSpPr>
          <p:spPr>
            <a:xfrm>
              <a:off x="5377329" y="3319755"/>
              <a:ext cx="71636" cy="98028"/>
            </a:xfrm>
            <a:custGeom>
              <a:avLst/>
              <a:gdLst>
                <a:gd name="connsiteX0" fmla="*/ 53727 w 71635"/>
                <a:gd name="connsiteY0" fmla="*/ 0 h 98028"/>
                <a:gd name="connsiteX1" fmla="*/ 0 w 71635"/>
                <a:gd name="connsiteY1" fmla="*/ 98122 h 98028"/>
                <a:gd name="connsiteX2" fmla="*/ 18569 w 71635"/>
                <a:gd name="connsiteY2" fmla="*/ 98122 h 98028"/>
                <a:gd name="connsiteX3" fmla="*/ 72296 w 71635"/>
                <a:gd name="connsiteY3" fmla="*/ 0 h 98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635" h="98028">
                  <a:moveTo>
                    <a:pt x="53727" y="0"/>
                  </a:moveTo>
                  <a:lnTo>
                    <a:pt x="0" y="98122"/>
                  </a:lnTo>
                  <a:lnTo>
                    <a:pt x="18569" y="98122"/>
                  </a:lnTo>
                  <a:lnTo>
                    <a:pt x="72296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" name="任意多边形: 形状 16">
              <a:extLst>
                <a:ext uri="{FF2B5EF4-FFF2-40B4-BE49-F238E27FC236}">
                  <a16:creationId xmlns:a16="http://schemas.microsoft.com/office/drawing/2014/main" id="{1299BE64-4446-4D8B-9356-98B284CAFAF6}"/>
                </a:ext>
              </a:extLst>
            </p:cNvPr>
            <p:cNvSpPr/>
            <p:nvPr/>
          </p:nvSpPr>
          <p:spPr>
            <a:xfrm>
              <a:off x="5453018" y="3319755"/>
              <a:ext cx="71636" cy="98028"/>
            </a:xfrm>
            <a:custGeom>
              <a:avLst/>
              <a:gdLst>
                <a:gd name="connsiteX0" fmla="*/ 0 w 71635"/>
                <a:gd name="connsiteY0" fmla="*/ 0 h 98028"/>
                <a:gd name="connsiteX1" fmla="*/ 53633 w 71635"/>
                <a:gd name="connsiteY1" fmla="*/ 98122 h 98028"/>
                <a:gd name="connsiteX2" fmla="*/ 72201 w 71635"/>
                <a:gd name="connsiteY2" fmla="*/ 98122 h 98028"/>
                <a:gd name="connsiteX3" fmla="*/ 18569 w 71635"/>
                <a:gd name="connsiteY3" fmla="*/ 0 h 98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635" h="98028">
                  <a:moveTo>
                    <a:pt x="0" y="0"/>
                  </a:moveTo>
                  <a:lnTo>
                    <a:pt x="53633" y="98122"/>
                  </a:lnTo>
                  <a:lnTo>
                    <a:pt x="72201" y="98122"/>
                  </a:lnTo>
                  <a:lnTo>
                    <a:pt x="18569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" name="任意多边形: 形状 17">
              <a:extLst>
                <a:ext uri="{FF2B5EF4-FFF2-40B4-BE49-F238E27FC236}">
                  <a16:creationId xmlns:a16="http://schemas.microsoft.com/office/drawing/2014/main" id="{4DD6D6AB-34B7-4DB6-8BD4-F1CC58BBB7E8}"/>
                </a:ext>
              </a:extLst>
            </p:cNvPr>
            <p:cNvSpPr/>
            <p:nvPr/>
          </p:nvSpPr>
          <p:spPr>
            <a:xfrm>
              <a:off x="5660480" y="3279601"/>
              <a:ext cx="186630" cy="39588"/>
            </a:xfrm>
            <a:custGeom>
              <a:avLst/>
              <a:gdLst>
                <a:gd name="connsiteX0" fmla="*/ 167025 w 186630"/>
                <a:gd name="connsiteY0" fmla="*/ 0 h 39588"/>
                <a:gd name="connsiteX1" fmla="*/ 0 w 186630"/>
                <a:gd name="connsiteY1" fmla="*/ 0 h 39588"/>
                <a:gd name="connsiteX2" fmla="*/ 3770 w 186630"/>
                <a:gd name="connsiteY2" fmla="*/ 20077 h 39588"/>
                <a:gd name="connsiteX3" fmla="*/ 0 w 186630"/>
                <a:gd name="connsiteY3" fmla="*/ 40154 h 39588"/>
                <a:gd name="connsiteX4" fmla="*/ 167025 w 186630"/>
                <a:gd name="connsiteY4" fmla="*/ 40154 h 39588"/>
                <a:gd name="connsiteX5" fmla="*/ 187102 w 186630"/>
                <a:gd name="connsiteY5" fmla="*/ 20077 h 39588"/>
                <a:gd name="connsiteX6" fmla="*/ 167025 w 186630"/>
                <a:gd name="connsiteY6" fmla="*/ 0 h 39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630" h="39588">
                  <a:moveTo>
                    <a:pt x="167025" y="0"/>
                  </a:moveTo>
                  <a:lnTo>
                    <a:pt x="0" y="0"/>
                  </a:lnTo>
                  <a:cubicBezTo>
                    <a:pt x="2451" y="6221"/>
                    <a:pt x="3770" y="13008"/>
                    <a:pt x="3770" y="20077"/>
                  </a:cubicBezTo>
                  <a:cubicBezTo>
                    <a:pt x="3770" y="27146"/>
                    <a:pt x="2356" y="33933"/>
                    <a:pt x="0" y="40154"/>
                  </a:cubicBezTo>
                  <a:lnTo>
                    <a:pt x="167025" y="40154"/>
                  </a:lnTo>
                  <a:cubicBezTo>
                    <a:pt x="178147" y="40154"/>
                    <a:pt x="187102" y="31199"/>
                    <a:pt x="187102" y="20077"/>
                  </a:cubicBezTo>
                  <a:cubicBezTo>
                    <a:pt x="187102" y="8954"/>
                    <a:pt x="178053" y="0"/>
                    <a:pt x="167025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" name="任意多边形: 形状 18">
              <a:extLst>
                <a:ext uri="{FF2B5EF4-FFF2-40B4-BE49-F238E27FC236}">
                  <a16:creationId xmlns:a16="http://schemas.microsoft.com/office/drawing/2014/main" id="{9E4CE655-1627-4645-9EDE-2D7BDF62A908}"/>
                </a:ext>
              </a:extLst>
            </p:cNvPr>
            <p:cNvSpPr/>
            <p:nvPr/>
          </p:nvSpPr>
          <p:spPr>
            <a:xfrm>
              <a:off x="5767651" y="3319755"/>
              <a:ext cx="71636" cy="98028"/>
            </a:xfrm>
            <a:custGeom>
              <a:avLst/>
              <a:gdLst>
                <a:gd name="connsiteX0" fmla="*/ 0 w 71635"/>
                <a:gd name="connsiteY0" fmla="*/ 0 h 98028"/>
                <a:gd name="connsiteX1" fmla="*/ 53727 w 71635"/>
                <a:gd name="connsiteY1" fmla="*/ 98122 h 98028"/>
                <a:gd name="connsiteX2" fmla="*/ 72296 w 71635"/>
                <a:gd name="connsiteY2" fmla="*/ 98122 h 98028"/>
                <a:gd name="connsiteX3" fmla="*/ 18569 w 71635"/>
                <a:gd name="connsiteY3" fmla="*/ 0 h 98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635" h="98028">
                  <a:moveTo>
                    <a:pt x="0" y="0"/>
                  </a:moveTo>
                  <a:lnTo>
                    <a:pt x="53727" y="98122"/>
                  </a:lnTo>
                  <a:lnTo>
                    <a:pt x="72296" y="98122"/>
                  </a:lnTo>
                  <a:lnTo>
                    <a:pt x="18569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" name="任意多边形: 形状 19">
              <a:extLst>
                <a:ext uri="{FF2B5EF4-FFF2-40B4-BE49-F238E27FC236}">
                  <a16:creationId xmlns:a16="http://schemas.microsoft.com/office/drawing/2014/main" id="{0DAF16C1-905C-41B1-B119-17A453072900}"/>
                </a:ext>
              </a:extLst>
            </p:cNvPr>
            <p:cNvSpPr/>
            <p:nvPr/>
          </p:nvSpPr>
          <p:spPr>
            <a:xfrm>
              <a:off x="5692056" y="3319755"/>
              <a:ext cx="71636" cy="98028"/>
            </a:xfrm>
            <a:custGeom>
              <a:avLst/>
              <a:gdLst>
                <a:gd name="connsiteX0" fmla="*/ 53633 w 71635"/>
                <a:gd name="connsiteY0" fmla="*/ 0 h 98028"/>
                <a:gd name="connsiteX1" fmla="*/ 0 w 71635"/>
                <a:gd name="connsiteY1" fmla="*/ 98122 h 98028"/>
                <a:gd name="connsiteX2" fmla="*/ 18569 w 71635"/>
                <a:gd name="connsiteY2" fmla="*/ 98122 h 98028"/>
                <a:gd name="connsiteX3" fmla="*/ 72201 w 71635"/>
                <a:gd name="connsiteY3" fmla="*/ 0 h 98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635" h="98028">
                  <a:moveTo>
                    <a:pt x="53633" y="0"/>
                  </a:moveTo>
                  <a:lnTo>
                    <a:pt x="0" y="98122"/>
                  </a:lnTo>
                  <a:lnTo>
                    <a:pt x="18569" y="98122"/>
                  </a:lnTo>
                  <a:lnTo>
                    <a:pt x="72201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/>
            </a:p>
          </p:txBody>
        </p:sp>
        <p:sp>
          <p:nvSpPr>
            <p:cNvPr id="21" name="任意多边形: 形状 20">
              <a:extLst>
                <a:ext uri="{FF2B5EF4-FFF2-40B4-BE49-F238E27FC236}">
                  <a16:creationId xmlns:a16="http://schemas.microsoft.com/office/drawing/2014/main" id="{E49FA60D-7FFB-419D-848B-E5556B34B425}"/>
                </a:ext>
              </a:extLst>
            </p:cNvPr>
            <p:cNvSpPr/>
            <p:nvPr/>
          </p:nvSpPr>
          <p:spPr>
            <a:xfrm>
              <a:off x="5454432" y="3644756"/>
              <a:ext cx="308223" cy="23564"/>
            </a:xfrm>
            <a:custGeom>
              <a:avLst/>
              <a:gdLst>
                <a:gd name="connsiteX0" fmla="*/ 0 w 308223"/>
                <a:gd name="connsiteY0" fmla="*/ 0 h 23564"/>
                <a:gd name="connsiteX1" fmla="*/ 308412 w 308223"/>
                <a:gd name="connsiteY1" fmla="*/ 0 h 23564"/>
                <a:gd name="connsiteX2" fmla="*/ 308412 w 308223"/>
                <a:gd name="connsiteY2" fmla="*/ 23659 h 23564"/>
                <a:gd name="connsiteX3" fmla="*/ 0 w 308223"/>
                <a:gd name="connsiteY3" fmla="*/ 23659 h 23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8223" h="23564">
                  <a:moveTo>
                    <a:pt x="0" y="0"/>
                  </a:moveTo>
                  <a:lnTo>
                    <a:pt x="308412" y="0"/>
                  </a:lnTo>
                  <a:lnTo>
                    <a:pt x="308412" y="23659"/>
                  </a:lnTo>
                  <a:lnTo>
                    <a:pt x="0" y="23659"/>
                  </a:lnTo>
                  <a:close/>
                </a:path>
              </a:pathLst>
            </a:custGeom>
            <a:solidFill>
              <a:schemeClr val="bg1"/>
            </a:solidFill>
            <a:ln w="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" name="任意多边形: 形状 21">
              <a:extLst>
                <a:ext uri="{FF2B5EF4-FFF2-40B4-BE49-F238E27FC236}">
                  <a16:creationId xmlns:a16="http://schemas.microsoft.com/office/drawing/2014/main" id="{D55733D9-A536-4B04-BA30-2B1B2A709315}"/>
                </a:ext>
              </a:extLst>
            </p:cNvPr>
            <p:cNvSpPr/>
            <p:nvPr/>
          </p:nvSpPr>
          <p:spPr>
            <a:xfrm>
              <a:off x="5488931" y="3587259"/>
              <a:ext cx="239415" cy="57497"/>
            </a:xfrm>
            <a:custGeom>
              <a:avLst/>
              <a:gdLst>
                <a:gd name="connsiteX0" fmla="*/ 239415 w 239414"/>
                <a:gd name="connsiteY0" fmla="*/ 57497 h 57497"/>
                <a:gd name="connsiteX1" fmla="*/ 0 w 239414"/>
                <a:gd name="connsiteY1" fmla="*/ 57497 h 57497"/>
                <a:gd name="connsiteX2" fmla="*/ 0 w 239414"/>
                <a:gd name="connsiteY2" fmla="*/ 4996 h 57497"/>
                <a:gd name="connsiteX3" fmla="*/ 4996 w 239414"/>
                <a:gd name="connsiteY3" fmla="*/ 0 h 57497"/>
                <a:gd name="connsiteX4" fmla="*/ 234513 w 239414"/>
                <a:gd name="connsiteY4" fmla="*/ 0 h 57497"/>
                <a:gd name="connsiteX5" fmla="*/ 239509 w 239414"/>
                <a:gd name="connsiteY5" fmla="*/ 4996 h 57497"/>
                <a:gd name="connsiteX6" fmla="*/ 239509 w 239414"/>
                <a:gd name="connsiteY6" fmla="*/ 57497 h 57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9414" h="57497">
                  <a:moveTo>
                    <a:pt x="239415" y="57497"/>
                  </a:moveTo>
                  <a:lnTo>
                    <a:pt x="0" y="57497"/>
                  </a:lnTo>
                  <a:lnTo>
                    <a:pt x="0" y="4996"/>
                  </a:lnTo>
                  <a:cubicBezTo>
                    <a:pt x="0" y="2262"/>
                    <a:pt x="2262" y="0"/>
                    <a:pt x="4996" y="0"/>
                  </a:cubicBezTo>
                  <a:lnTo>
                    <a:pt x="234513" y="0"/>
                  </a:lnTo>
                  <a:cubicBezTo>
                    <a:pt x="237247" y="0"/>
                    <a:pt x="239509" y="2262"/>
                    <a:pt x="239509" y="4996"/>
                  </a:cubicBezTo>
                  <a:lnTo>
                    <a:pt x="239509" y="57497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" name="任意多边形: 形状 22">
              <a:extLst>
                <a:ext uri="{FF2B5EF4-FFF2-40B4-BE49-F238E27FC236}">
                  <a16:creationId xmlns:a16="http://schemas.microsoft.com/office/drawing/2014/main" id="{41F0F8E5-2BEB-4257-9326-F212D076D6F5}"/>
                </a:ext>
              </a:extLst>
            </p:cNvPr>
            <p:cNvSpPr/>
            <p:nvPr/>
          </p:nvSpPr>
          <p:spPr>
            <a:xfrm>
              <a:off x="5588561" y="3351426"/>
              <a:ext cx="39588" cy="235645"/>
            </a:xfrm>
            <a:custGeom>
              <a:avLst/>
              <a:gdLst>
                <a:gd name="connsiteX0" fmla="*/ 40154 w 39588"/>
                <a:gd name="connsiteY0" fmla="*/ 235833 h 235644"/>
                <a:gd name="connsiteX1" fmla="*/ 40154 w 39588"/>
                <a:gd name="connsiteY1" fmla="*/ 0 h 235644"/>
                <a:gd name="connsiteX2" fmla="*/ 20077 w 39588"/>
                <a:gd name="connsiteY2" fmla="*/ 3865 h 235644"/>
                <a:gd name="connsiteX3" fmla="*/ 0 w 39588"/>
                <a:gd name="connsiteY3" fmla="*/ 0 h 235644"/>
                <a:gd name="connsiteX4" fmla="*/ 0 w 39588"/>
                <a:gd name="connsiteY4" fmla="*/ 235833 h 235644"/>
                <a:gd name="connsiteX5" fmla="*/ 40154 w 39588"/>
                <a:gd name="connsiteY5" fmla="*/ 235833 h 235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588" h="235644">
                  <a:moveTo>
                    <a:pt x="40154" y="235833"/>
                  </a:moveTo>
                  <a:lnTo>
                    <a:pt x="40154" y="0"/>
                  </a:lnTo>
                  <a:cubicBezTo>
                    <a:pt x="33933" y="2451"/>
                    <a:pt x="27146" y="3865"/>
                    <a:pt x="20077" y="3865"/>
                  </a:cubicBezTo>
                  <a:cubicBezTo>
                    <a:pt x="13008" y="3865"/>
                    <a:pt x="6221" y="2451"/>
                    <a:pt x="0" y="0"/>
                  </a:cubicBezTo>
                  <a:lnTo>
                    <a:pt x="0" y="235833"/>
                  </a:lnTo>
                  <a:lnTo>
                    <a:pt x="40154" y="235833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50" name="quotation-mark_32371">
            <a:extLst>
              <a:ext uri="{FF2B5EF4-FFF2-40B4-BE49-F238E27FC236}">
                <a16:creationId xmlns:a16="http://schemas.microsoft.com/office/drawing/2014/main" id="{3CD19BA6-9175-4002-BA19-DAC91BB61F18}"/>
              </a:ext>
            </a:extLst>
          </p:cNvPr>
          <p:cNvSpPr>
            <a:spLocks noChangeAspect="1"/>
          </p:cNvSpPr>
          <p:nvPr/>
        </p:nvSpPr>
        <p:spPr bwMode="auto">
          <a:xfrm rot="10800000">
            <a:off x="10274302" y="1142413"/>
            <a:ext cx="1116831" cy="1036555"/>
          </a:xfrm>
          <a:custGeom>
            <a:avLst/>
            <a:gdLst>
              <a:gd name="T0" fmla="*/ 2004 w 4654"/>
              <a:gd name="T1" fmla="*/ 191 h 4326"/>
              <a:gd name="T2" fmla="*/ 2004 w 4654"/>
              <a:gd name="T3" fmla="*/ 968 h 4326"/>
              <a:gd name="T4" fmla="*/ 1813 w 4654"/>
              <a:gd name="T5" fmla="*/ 1158 h 4326"/>
              <a:gd name="T6" fmla="*/ 1205 w 4654"/>
              <a:gd name="T7" fmla="*/ 2305 h 4326"/>
              <a:gd name="T8" fmla="*/ 1813 w 4654"/>
              <a:gd name="T9" fmla="*/ 2305 h 4326"/>
              <a:gd name="T10" fmla="*/ 2004 w 4654"/>
              <a:gd name="T11" fmla="*/ 2495 h 4326"/>
              <a:gd name="T12" fmla="*/ 2004 w 4654"/>
              <a:gd name="T13" fmla="*/ 4135 h 4326"/>
              <a:gd name="T14" fmla="*/ 1813 w 4654"/>
              <a:gd name="T15" fmla="*/ 4326 h 4326"/>
              <a:gd name="T16" fmla="*/ 191 w 4654"/>
              <a:gd name="T17" fmla="*/ 4326 h 4326"/>
              <a:gd name="T18" fmla="*/ 0 w 4654"/>
              <a:gd name="T19" fmla="*/ 4135 h 4326"/>
              <a:gd name="T20" fmla="*/ 0 w 4654"/>
              <a:gd name="T21" fmla="*/ 2495 h 4326"/>
              <a:gd name="T22" fmla="*/ 109 w 4654"/>
              <a:gd name="T23" fmla="*/ 1501 h 4326"/>
              <a:gd name="T24" fmla="*/ 448 w 4654"/>
              <a:gd name="T25" fmla="*/ 713 h 4326"/>
              <a:gd name="T26" fmla="*/ 1023 w 4654"/>
              <a:gd name="T27" fmla="*/ 187 h 4326"/>
              <a:gd name="T28" fmla="*/ 1813 w 4654"/>
              <a:gd name="T29" fmla="*/ 0 h 4326"/>
              <a:gd name="T30" fmla="*/ 2004 w 4654"/>
              <a:gd name="T31" fmla="*/ 191 h 4326"/>
              <a:gd name="T32" fmla="*/ 4464 w 4654"/>
              <a:gd name="T33" fmla="*/ 1158 h 4326"/>
              <a:gd name="T34" fmla="*/ 4654 w 4654"/>
              <a:gd name="T35" fmla="*/ 968 h 4326"/>
              <a:gd name="T36" fmla="*/ 4654 w 4654"/>
              <a:gd name="T37" fmla="*/ 191 h 4326"/>
              <a:gd name="T38" fmla="*/ 4464 w 4654"/>
              <a:gd name="T39" fmla="*/ 0 h 4326"/>
              <a:gd name="T40" fmla="*/ 3674 w 4654"/>
              <a:gd name="T41" fmla="*/ 187 h 4326"/>
              <a:gd name="T42" fmla="*/ 3098 w 4654"/>
              <a:gd name="T43" fmla="*/ 713 h 4326"/>
              <a:gd name="T44" fmla="*/ 2759 w 4654"/>
              <a:gd name="T45" fmla="*/ 1501 h 4326"/>
              <a:gd name="T46" fmla="*/ 2650 w 4654"/>
              <a:gd name="T47" fmla="*/ 2495 h 4326"/>
              <a:gd name="T48" fmla="*/ 2650 w 4654"/>
              <a:gd name="T49" fmla="*/ 4135 h 4326"/>
              <a:gd name="T50" fmla="*/ 2841 w 4654"/>
              <a:gd name="T51" fmla="*/ 4326 h 4326"/>
              <a:gd name="T52" fmla="*/ 4464 w 4654"/>
              <a:gd name="T53" fmla="*/ 4326 h 4326"/>
              <a:gd name="T54" fmla="*/ 4654 w 4654"/>
              <a:gd name="T55" fmla="*/ 4135 h 4326"/>
              <a:gd name="T56" fmla="*/ 4654 w 4654"/>
              <a:gd name="T57" fmla="*/ 2495 h 4326"/>
              <a:gd name="T58" fmla="*/ 4464 w 4654"/>
              <a:gd name="T59" fmla="*/ 2305 h 4326"/>
              <a:gd name="T60" fmla="*/ 3864 w 4654"/>
              <a:gd name="T61" fmla="*/ 2305 h 4326"/>
              <a:gd name="T62" fmla="*/ 4464 w 4654"/>
              <a:gd name="T63" fmla="*/ 1158 h 43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4654" h="4326">
                <a:moveTo>
                  <a:pt x="2004" y="191"/>
                </a:moveTo>
                <a:lnTo>
                  <a:pt x="2004" y="968"/>
                </a:lnTo>
                <a:cubicBezTo>
                  <a:pt x="2004" y="1073"/>
                  <a:pt x="1919" y="1158"/>
                  <a:pt x="1813" y="1158"/>
                </a:cubicBezTo>
                <a:cubicBezTo>
                  <a:pt x="1437" y="1158"/>
                  <a:pt x="1233" y="1544"/>
                  <a:pt x="1205" y="2305"/>
                </a:cubicBezTo>
                <a:lnTo>
                  <a:pt x="1813" y="2305"/>
                </a:lnTo>
                <a:cubicBezTo>
                  <a:pt x="1919" y="2305"/>
                  <a:pt x="2004" y="2390"/>
                  <a:pt x="2004" y="2495"/>
                </a:cubicBezTo>
                <a:lnTo>
                  <a:pt x="2004" y="4135"/>
                </a:lnTo>
                <a:cubicBezTo>
                  <a:pt x="2004" y="4241"/>
                  <a:pt x="1919" y="4326"/>
                  <a:pt x="1813" y="4326"/>
                </a:cubicBezTo>
                <a:lnTo>
                  <a:pt x="191" y="4326"/>
                </a:lnTo>
                <a:cubicBezTo>
                  <a:pt x="85" y="4326"/>
                  <a:pt x="0" y="4241"/>
                  <a:pt x="0" y="4135"/>
                </a:cubicBezTo>
                <a:lnTo>
                  <a:pt x="0" y="2495"/>
                </a:lnTo>
                <a:cubicBezTo>
                  <a:pt x="0" y="2131"/>
                  <a:pt x="37" y="1796"/>
                  <a:pt x="109" y="1501"/>
                </a:cubicBezTo>
                <a:cubicBezTo>
                  <a:pt x="183" y="1198"/>
                  <a:pt x="297" y="933"/>
                  <a:pt x="448" y="713"/>
                </a:cubicBezTo>
                <a:cubicBezTo>
                  <a:pt x="602" y="488"/>
                  <a:pt x="796" y="311"/>
                  <a:pt x="1023" y="187"/>
                </a:cubicBezTo>
                <a:cubicBezTo>
                  <a:pt x="1252" y="63"/>
                  <a:pt x="1518" y="0"/>
                  <a:pt x="1813" y="0"/>
                </a:cubicBezTo>
                <a:cubicBezTo>
                  <a:pt x="1919" y="0"/>
                  <a:pt x="2004" y="86"/>
                  <a:pt x="2004" y="191"/>
                </a:cubicBezTo>
                <a:close/>
                <a:moveTo>
                  <a:pt x="4464" y="1158"/>
                </a:moveTo>
                <a:cubicBezTo>
                  <a:pt x="4569" y="1158"/>
                  <a:pt x="4654" y="1073"/>
                  <a:pt x="4654" y="968"/>
                </a:cubicBezTo>
                <a:lnTo>
                  <a:pt x="4654" y="191"/>
                </a:lnTo>
                <a:cubicBezTo>
                  <a:pt x="4654" y="86"/>
                  <a:pt x="4569" y="0"/>
                  <a:pt x="4464" y="0"/>
                </a:cubicBezTo>
                <a:cubicBezTo>
                  <a:pt x="4168" y="0"/>
                  <a:pt x="3902" y="63"/>
                  <a:pt x="3674" y="187"/>
                </a:cubicBezTo>
                <a:cubicBezTo>
                  <a:pt x="3447" y="311"/>
                  <a:pt x="3253" y="488"/>
                  <a:pt x="3098" y="713"/>
                </a:cubicBezTo>
                <a:cubicBezTo>
                  <a:pt x="2948" y="933"/>
                  <a:pt x="2834" y="1198"/>
                  <a:pt x="2759" y="1501"/>
                </a:cubicBezTo>
                <a:cubicBezTo>
                  <a:pt x="2687" y="1796"/>
                  <a:pt x="2650" y="2131"/>
                  <a:pt x="2650" y="2495"/>
                </a:cubicBezTo>
                <a:lnTo>
                  <a:pt x="2650" y="4135"/>
                </a:lnTo>
                <a:cubicBezTo>
                  <a:pt x="2650" y="4241"/>
                  <a:pt x="2736" y="4326"/>
                  <a:pt x="2841" y="4326"/>
                </a:cubicBezTo>
                <a:lnTo>
                  <a:pt x="4464" y="4326"/>
                </a:lnTo>
                <a:cubicBezTo>
                  <a:pt x="4569" y="4326"/>
                  <a:pt x="4654" y="4241"/>
                  <a:pt x="4654" y="4135"/>
                </a:cubicBezTo>
                <a:lnTo>
                  <a:pt x="4654" y="2495"/>
                </a:lnTo>
                <a:cubicBezTo>
                  <a:pt x="4654" y="2390"/>
                  <a:pt x="4569" y="2305"/>
                  <a:pt x="4464" y="2305"/>
                </a:cubicBezTo>
                <a:lnTo>
                  <a:pt x="3864" y="2305"/>
                </a:lnTo>
                <a:cubicBezTo>
                  <a:pt x="3892" y="1544"/>
                  <a:pt x="4093" y="1158"/>
                  <a:pt x="4464" y="1158"/>
                </a:cubicBezTo>
                <a:close/>
              </a:path>
            </a:pathLst>
          </a:custGeom>
          <a:solidFill>
            <a:schemeClr val="accent1">
              <a:alpha val="66000"/>
            </a:schemeClr>
          </a:solidFill>
          <a:ln>
            <a:noFill/>
          </a:ln>
        </p:spPr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35304E6C-9BCC-4F89-A52D-3B41D5E9D1AC}"/>
              </a:ext>
            </a:extLst>
          </p:cNvPr>
          <p:cNvCxnSpPr>
            <a:cxnSpLocks/>
          </p:cNvCxnSpPr>
          <p:nvPr/>
        </p:nvCxnSpPr>
        <p:spPr>
          <a:xfrm>
            <a:off x="688258" y="2487561"/>
            <a:ext cx="0" cy="12880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箭头连接符 48">
            <a:extLst>
              <a:ext uri="{FF2B5EF4-FFF2-40B4-BE49-F238E27FC236}">
                <a16:creationId xmlns:a16="http://schemas.microsoft.com/office/drawing/2014/main" id="{75867687-5BD3-4B98-9010-D1AEA47D4868}"/>
              </a:ext>
            </a:extLst>
          </p:cNvPr>
          <p:cNvCxnSpPr>
            <a:cxnSpLocks/>
          </p:cNvCxnSpPr>
          <p:nvPr/>
        </p:nvCxnSpPr>
        <p:spPr>
          <a:xfrm>
            <a:off x="4626080" y="2428569"/>
            <a:ext cx="0" cy="13144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>
            <a:extLst>
              <a:ext uri="{FF2B5EF4-FFF2-40B4-BE49-F238E27FC236}">
                <a16:creationId xmlns:a16="http://schemas.microsoft.com/office/drawing/2014/main" id="{F342A8CD-63A5-47AE-BD43-E86435259665}"/>
              </a:ext>
            </a:extLst>
          </p:cNvPr>
          <p:cNvSpPr txBox="1"/>
          <p:nvPr/>
        </p:nvSpPr>
        <p:spPr>
          <a:xfrm>
            <a:off x="495913" y="2025124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dirty="0">
                <a:latin typeface="+mn-ea"/>
              </a:rPr>
              <a:t>高</a:t>
            </a: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3131EC94-9B80-43A2-9810-0ADBAEE4B1E5}"/>
              </a:ext>
            </a:extLst>
          </p:cNvPr>
          <p:cNvSpPr txBox="1"/>
          <p:nvPr/>
        </p:nvSpPr>
        <p:spPr>
          <a:xfrm>
            <a:off x="495913" y="3837379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dirty="0">
                <a:latin typeface="+mn-ea"/>
              </a:rPr>
              <a:t>低</a:t>
            </a: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32786E4F-9DFD-4861-9CF8-AEADA5FDC49F}"/>
              </a:ext>
            </a:extLst>
          </p:cNvPr>
          <p:cNvSpPr txBox="1"/>
          <p:nvPr/>
        </p:nvSpPr>
        <p:spPr>
          <a:xfrm>
            <a:off x="4433307" y="202350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dirty="0">
                <a:latin typeface="+mn-ea"/>
              </a:rPr>
              <a:t>大</a:t>
            </a: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623B35FC-E816-4E09-8756-ACDD3A107902}"/>
              </a:ext>
            </a:extLst>
          </p:cNvPr>
          <p:cNvSpPr txBox="1"/>
          <p:nvPr/>
        </p:nvSpPr>
        <p:spPr>
          <a:xfrm>
            <a:off x="4433307" y="382249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dirty="0">
                <a:latin typeface="+mn-ea"/>
              </a:rPr>
              <a:t>小</a:t>
            </a:r>
          </a:p>
        </p:txBody>
      </p:sp>
      <p:graphicFrame>
        <p:nvGraphicFramePr>
          <p:cNvPr id="85" name="表格 85">
            <a:extLst>
              <a:ext uri="{FF2B5EF4-FFF2-40B4-BE49-F238E27FC236}">
                <a16:creationId xmlns:a16="http://schemas.microsoft.com/office/drawing/2014/main" id="{6FC7E15B-9BA5-4063-B25E-3213486866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2039386"/>
              </p:ext>
            </p:extLst>
          </p:nvPr>
        </p:nvGraphicFramePr>
        <p:xfrm>
          <a:off x="1012719" y="2021050"/>
          <a:ext cx="1111363" cy="2194560"/>
        </p:xfrm>
        <a:graphic>
          <a:graphicData uri="http://schemas.openxmlformats.org/drawingml/2006/table">
            <a:tbl>
              <a:tblPr firstRow="1" bandRow="1"/>
              <a:tblGrid>
                <a:gridCol w="1111363">
                  <a:extLst>
                    <a:ext uri="{9D8B030D-6E8A-4147-A177-3AD203B41FA5}">
                      <a16:colId xmlns:a16="http://schemas.microsoft.com/office/drawing/2014/main" val="1705364347"/>
                    </a:ext>
                  </a:extLst>
                </a:gridCol>
              </a:tblGrid>
              <a:tr h="3637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Rank 1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69742743"/>
                  </a:ext>
                </a:extLst>
              </a:tr>
              <a:tr h="3637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Rank 2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27630572"/>
                  </a:ext>
                </a:extLst>
              </a:tr>
              <a:tr h="3637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……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79438279"/>
                  </a:ext>
                </a:extLst>
              </a:tr>
              <a:tr h="3637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Rank </a:t>
                      </a:r>
                      <a:r>
                        <a:rPr lang="en-US" altLang="zh-CN" dirty="0" err="1"/>
                        <a:t>i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69994094"/>
                  </a:ext>
                </a:extLst>
              </a:tr>
              <a:tr h="3637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……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51580172"/>
                  </a:ext>
                </a:extLst>
              </a:tr>
              <a:tr h="3637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Rank N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83553667"/>
                  </a:ext>
                </a:extLst>
              </a:tr>
            </a:tbl>
          </a:graphicData>
        </a:graphic>
      </p:graphicFrame>
      <p:graphicFrame>
        <p:nvGraphicFramePr>
          <p:cNvPr id="87" name="表格 85">
            <a:extLst>
              <a:ext uri="{FF2B5EF4-FFF2-40B4-BE49-F238E27FC236}">
                <a16:creationId xmlns:a16="http://schemas.microsoft.com/office/drawing/2014/main" id="{A90D8638-752D-48A0-AFC6-A300D10334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7219808"/>
              </p:ext>
            </p:extLst>
          </p:nvPr>
        </p:nvGraphicFramePr>
        <p:xfrm>
          <a:off x="3229897" y="2021050"/>
          <a:ext cx="1111363" cy="2194560"/>
        </p:xfrm>
        <a:graphic>
          <a:graphicData uri="http://schemas.openxmlformats.org/drawingml/2006/table">
            <a:tbl>
              <a:tblPr firstRow="1" bandRow="1"/>
              <a:tblGrid>
                <a:gridCol w="1111363">
                  <a:extLst>
                    <a:ext uri="{9D8B030D-6E8A-4147-A177-3AD203B41FA5}">
                      <a16:colId xmlns:a16="http://schemas.microsoft.com/office/drawing/2014/main" val="1705364347"/>
                    </a:ext>
                  </a:extLst>
                </a:gridCol>
              </a:tblGrid>
              <a:tr h="3637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Rank 1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69742743"/>
                  </a:ext>
                </a:extLst>
              </a:tr>
              <a:tr h="3637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Rank 2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27630572"/>
                  </a:ext>
                </a:extLst>
              </a:tr>
              <a:tr h="3637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……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79438279"/>
                  </a:ext>
                </a:extLst>
              </a:tr>
              <a:tr h="3637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Rank </a:t>
                      </a:r>
                      <a:r>
                        <a:rPr lang="en-US" altLang="zh-CN" dirty="0" err="1"/>
                        <a:t>i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69994094"/>
                  </a:ext>
                </a:extLst>
              </a:tr>
              <a:tr h="3637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……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51580172"/>
                  </a:ext>
                </a:extLst>
              </a:tr>
              <a:tr h="3637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Rank N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83553667"/>
                  </a:ext>
                </a:extLst>
              </a:tr>
            </a:tbl>
          </a:graphicData>
        </a:graphic>
      </p:graphicFrame>
      <p:cxnSp>
        <p:nvCxnSpPr>
          <p:cNvPr id="89" name="直接箭头连接符 88">
            <a:extLst>
              <a:ext uri="{FF2B5EF4-FFF2-40B4-BE49-F238E27FC236}">
                <a16:creationId xmlns:a16="http://schemas.microsoft.com/office/drawing/2014/main" id="{066342EA-EC83-4318-8C55-C8FC41826842}"/>
              </a:ext>
            </a:extLst>
          </p:cNvPr>
          <p:cNvCxnSpPr/>
          <p:nvPr/>
        </p:nvCxnSpPr>
        <p:spPr>
          <a:xfrm>
            <a:off x="2124082" y="2208168"/>
            <a:ext cx="110581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直接箭头连接符 90">
            <a:extLst>
              <a:ext uri="{FF2B5EF4-FFF2-40B4-BE49-F238E27FC236}">
                <a16:creationId xmlns:a16="http://schemas.microsoft.com/office/drawing/2014/main" id="{AA3A909C-E7FE-4C93-8E59-CA4F4A98EA37}"/>
              </a:ext>
            </a:extLst>
          </p:cNvPr>
          <p:cNvCxnSpPr/>
          <p:nvPr/>
        </p:nvCxnSpPr>
        <p:spPr>
          <a:xfrm>
            <a:off x="2124082" y="2585884"/>
            <a:ext cx="110581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直接箭头连接符 92">
            <a:extLst>
              <a:ext uri="{FF2B5EF4-FFF2-40B4-BE49-F238E27FC236}">
                <a16:creationId xmlns:a16="http://schemas.microsoft.com/office/drawing/2014/main" id="{234DD8E6-DBDA-407A-8D76-AD30AE79CB75}"/>
              </a:ext>
            </a:extLst>
          </p:cNvPr>
          <p:cNvCxnSpPr/>
          <p:nvPr/>
        </p:nvCxnSpPr>
        <p:spPr>
          <a:xfrm>
            <a:off x="2124082" y="3323303"/>
            <a:ext cx="110581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5" name="直接箭头连接符 94">
            <a:extLst>
              <a:ext uri="{FF2B5EF4-FFF2-40B4-BE49-F238E27FC236}">
                <a16:creationId xmlns:a16="http://schemas.microsoft.com/office/drawing/2014/main" id="{B38DBE67-921A-42C9-BD0F-A4F57699E01F}"/>
              </a:ext>
            </a:extLst>
          </p:cNvPr>
          <p:cNvCxnSpPr/>
          <p:nvPr/>
        </p:nvCxnSpPr>
        <p:spPr>
          <a:xfrm>
            <a:off x="2124082" y="4011561"/>
            <a:ext cx="110581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6" name="文本框 95">
            <a:extLst>
              <a:ext uri="{FF2B5EF4-FFF2-40B4-BE49-F238E27FC236}">
                <a16:creationId xmlns:a16="http://schemas.microsoft.com/office/drawing/2014/main" id="{871E1CBB-66F2-4328-A3FF-31A35E56CF39}"/>
              </a:ext>
            </a:extLst>
          </p:cNvPr>
          <p:cNvSpPr txBox="1"/>
          <p:nvPr/>
        </p:nvSpPr>
        <p:spPr>
          <a:xfrm>
            <a:off x="960381" y="153022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dirty="0">
                <a:latin typeface="+mn-ea"/>
              </a:rPr>
              <a:t>块的可靠性</a:t>
            </a:r>
          </a:p>
        </p:txBody>
      </p:sp>
      <p:sp>
        <p:nvSpPr>
          <p:cNvPr id="97" name="文本框 96">
            <a:extLst>
              <a:ext uri="{FF2B5EF4-FFF2-40B4-BE49-F238E27FC236}">
                <a16:creationId xmlns:a16="http://schemas.microsoft.com/office/drawing/2014/main" id="{2592F49C-6F53-4000-95B3-5BC6D57429B5}"/>
              </a:ext>
            </a:extLst>
          </p:cNvPr>
          <p:cNvSpPr txBox="1"/>
          <p:nvPr/>
        </p:nvSpPr>
        <p:spPr>
          <a:xfrm>
            <a:off x="3258203" y="153022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dirty="0">
                <a:latin typeface="+mn-ea"/>
              </a:rPr>
              <a:t>编程步长</a:t>
            </a:r>
          </a:p>
        </p:txBody>
      </p:sp>
    </p:spTree>
    <p:extLst>
      <p:ext uri="{BB962C8B-B14F-4D97-AF65-F5344CB8AC3E}">
        <p14:creationId xmlns:p14="http://schemas.microsoft.com/office/powerpoint/2010/main" val="4729658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矩形 38">
            <a:extLst>
              <a:ext uri="{FF2B5EF4-FFF2-40B4-BE49-F238E27FC236}">
                <a16:creationId xmlns:a16="http://schemas.microsoft.com/office/drawing/2014/main" id="{77B13EFF-9671-4C12-864E-07E0C1BA6902}"/>
              </a:ext>
            </a:extLst>
          </p:cNvPr>
          <p:cNvSpPr/>
          <p:nvPr/>
        </p:nvSpPr>
        <p:spPr>
          <a:xfrm>
            <a:off x="5403849" y="1552912"/>
            <a:ext cx="5984875" cy="3752179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3F676AC-37D1-42AB-93D1-D869AA555E4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/>
              <a:t>数据布局方案</a:t>
            </a:r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A5503DE6-187F-4DD6-9861-B68B71B131DD}"/>
              </a:ext>
            </a:extLst>
          </p:cNvPr>
          <p:cNvGrpSpPr/>
          <p:nvPr/>
        </p:nvGrpSpPr>
        <p:grpSpPr>
          <a:xfrm>
            <a:off x="5636185" y="2032815"/>
            <a:ext cx="5541371" cy="2238378"/>
            <a:chOff x="5638862" y="1885627"/>
            <a:chExt cx="5541370" cy="2238378"/>
          </a:xfrm>
        </p:grpSpPr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9C27B357-C128-4B04-A56F-AD9043015218}"/>
                </a:ext>
              </a:extLst>
            </p:cNvPr>
            <p:cNvSpPr txBox="1"/>
            <p:nvPr/>
          </p:nvSpPr>
          <p:spPr>
            <a:xfrm>
              <a:off x="5638862" y="1885627"/>
              <a:ext cx="176394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latin typeface="+mn-ea"/>
                </a:rPr>
                <a:t>读取速度</a:t>
              </a:r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36036338-5133-4558-BC5B-2382F4AA1BC3}"/>
                </a:ext>
              </a:extLst>
            </p:cNvPr>
            <p:cNvSpPr txBox="1"/>
            <p:nvPr/>
          </p:nvSpPr>
          <p:spPr>
            <a:xfrm>
              <a:off x="5643094" y="2770301"/>
              <a:ext cx="5537138" cy="13537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000" dirty="0">
                  <a:latin typeface="+mn-ea"/>
                </a:rPr>
                <a:t>块的读取速度主要受到</a:t>
              </a:r>
              <a:r>
                <a:rPr lang="en-US" altLang="zh-CN" sz="2000" dirty="0" err="1">
                  <a:latin typeface="+mn-ea"/>
                </a:rPr>
                <a:t>ECC</a:t>
              </a:r>
              <a:r>
                <a:rPr lang="zh-CN" altLang="en-US" sz="2000" dirty="0">
                  <a:latin typeface="+mn-ea"/>
                </a:rPr>
                <a:t>纠正耗时的影响，纠正过程耗时越长，读取速度越慢</a:t>
              </a:r>
            </a:p>
            <a:p>
              <a:pPr>
                <a:lnSpc>
                  <a:spcPct val="120000"/>
                </a:lnSpc>
              </a:pPr>
              <a:endParaRPr lang="zh-CN" altLang="en-US" sz="2000" dirty="0">
                <a:latin typeface="+mn-ea"/>
              </a:endParaRPr>
            </a:p>
          </p:txBody>
        </p:sp>
        <p:cxnSp>
          <p:nvCxnSpPr>
            <p:cNvPr id="30" name="直接连接符 29">
              <a:extLst>
                <a:ext uri="{FF2B5EF4-FFF2-40B4-BE49-F238E27FC236}">
                  <a16:creationId xmlns:a16="http://schemas.microsoft.com/office/drawing/2014/main" id="{987DAF0C-E466-48A1-8820-DD16100F3B98}"/>
                </a:ext>
              </a:extLst>
            </p:cNvPr>
            <p:cNvCxnSpPr>
              <a:cxnSpLocks/>
            </p:cNvCxnSpPr>
            <p:nvPr/>
          </p:nvCxnSpPr>
          <p:spPr>
            <a:xfrm>
              <a:off x="5738077" y="2562966"/>
              <a:ext cx="735095" cy="0"/>
            </a:xfrm>
            <a:prstGeom prst="line">
              <a:avLst/>
            </a:prstGeom>
            <a:ln w="666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图形 6">
            <a:extLst>
              <a:ext uri="{FF2B5EF4-FFF2-40B4-BE49-F238E27FC236}">
                <a16:creationId xmlns:a16="http://schemas.microsoft.com/office/drawing/2014/main" id="{C73E6E80-B92E-43DC-BC3E-28DF60FCE8B2}"/>
              </a:ext>
            </a:extLst>
          </p:cNvPr>
          <p:cNvGrpSpPr/>
          <p:nvPr/>
        </p:nvGrpSpPr>
        <p:grpSpPr>
          <a:xfrm>
            <a:off x="14816138" y="1201173"/>
            <a:ext cx="482600" cy="482600"/>
            <a:chOff x="5367338" y="3187700"/>
            <a:chExt cx="482600" cy="482600"/>
          </a:xfrm>
        </p:grpSpPr>
        <p:sp>
          <p:nvSpPr>
            <p:cNvPr id="10" name="任意多边形: 形状 9">
              <a:extLst>
                <a:ext uri="{FF2B5EF4-FFF2-40B4-BE49-F238E27FC236}">
                  <a16:creationId xmlns:a16="http://schemas.microsoft.com/office/drawing/2014/main" id="{04B42B39-B023-4B99-B88D-30072855EFB5}"/>
                </a:ext>
              </a:extLst>
            </p:cNvPr>
            <p:cNvSpPr/>
            <p:nvPr/>
          </p:nvSpPr>
          <p:spPr>
            <a:xfrm>
              <a:off x="5369694" y="3417878"/>
              <a:ext cx="163066" cy="81062"/>
            </a:xfrm>
            <a:custGeom>
              <a:avLst/>
              <a:gdLst>
                <a:gd name="connsiteX0" fmla="*/ 0 w 163066"/>
                <a:gd name="connsiteY0" fmla="*/ 0 h 81061"/>
                <a:gd name="connsiteX1" fmla="*/ 81533 w 163066"/>
                <a:gd name="connsiteY1" fmla="*/ 81533 h 81061"/>
                <a:gd name="connsiteX2" fmla="*/ 163066 w 163066"/>
                <a:gd name="connsiteY2" fmla="*/ 0 h 81061"/>
                <a:gd name="connsiteX3" fmla="*/ 0 w 163066"/>
                <a:gd name="connsiteY3" fmla="*/ 0 h 81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3066" h="81061">
                  <a:moveTo>
                    <a:pt x="0" y="0"/>
                  </a:moveTo>
                  <a:cubicBezTo>
                    <a:pt x="0" y="45055"/>
                    <a:pt x="36478" y="81533"/>
                    <a:pt x="81533" y="81533"/>
                  </a:cubicBezTo>
                  <a:cubicBezTo>
                    <a:pt x="126588" y="81533"/>
                    <a:pt x="163066" y="45055"/>
                    <a:pt x="16306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" name="任意多边形: 形状 10">
              <a:extLst>
                <a:ext uri="{FF2B5EF4-FFF2-40B4-BE49-F238E27FC236}">
                  <a16:creationId xmlns:a16="http://schemas.microsoft.com/office/drawing/2014/main" id="{80EBA56E-A262-41C2-B818-E9FC6F5A8E9B}"/>
                </a:ext>
              </a:extLst>
            </p:cNvPr>
            <p:cNvSpPr/>
            <p:nvPr/>
          </p:nvSpPr>
          <p:spPr>
            <a:xfrm>
              <a:off x="5684421" y="3417878"/>
              <a:ext cx="163066" cy="81062"/>
            </a:xfrm>
            <a:custGeom>
              <a:avLst/>
              <a:gdLst>
                <a:gd name="connsiteX0" fmla="*/ 0 w 163066"/>
                <a:gd name="connsiteY0" fmla="*/ 0 h 81061"/>
                <a:gd name="connsiteX1" fmla="*/ 81533 w 163066"/>
                <a:gd name="connsiteY1" fmla="*/ 81533 h 81061"/>
                <a:gd name="connsiteX2" fmla="*/ 163066 w 163066"/>
                <a:gd name="connsiteY2" fmla="*/ 0 h 81061"/>
                <a:gd name="connsiteX3" fmla="*/ 0 w 163066"/>
                <a:gd name="connsiteY3" fmla="*/ 0 h 81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3066" h="81061">
                  <a:moveTo>
                    <a:pt x="0" y="0"/>
                  </a:moveTo>
                  <a:cubicBezTo>
                    <a:pt x="0" y="45055"/>
                    <a:pt x="36478" y="81533"/>
                    <a:pt x="81533" y="81533"/>
                  </a:cubicBezTo>
                  <a:cubicBezTo>
                    <a:pt x="126588" y="81533"/>
                    <a:pt x="163066" y="45055"/>
                    <a:pt x="16306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" name="任意多边形: 形状 12">
              <a:extLst>
                <a:ext uri="{FF2B5EF4-FFF2-40B4-BE49-F238E27FC236}">
                  <a16:creationId xmlns:a16="http://schemas.microsoft.com/office/drawing/2014/main" id="{E44C24FF-530D-43A4-9E61-DC2DF09DBD5F}"/>
                </a:ext>
              </a:extLst>
            </p:cNvPr>
            <p:cNvSpPr/>
            <p:nvPr/>
          </p:nvSpPr>
          <p:spPr>
            <a:xfrm>
              <a:off x="5553026" y="3244066"/>
              <a:ext cx="111224" cy="111224"/>
            </a:xfrm>
            <a:custGeom>
              <a:avLst/>
              <a:gdLst>
                <a:gd name="connsiteX0" fmla="*/ 55612 w 111224"/>
                <a:gd name="connsiteY0" fmla="*/ 0 h 111224"/>
                <a:gd name="connsiteX1" fmla="*/ 0 w 111224"/>
                <a:gd name="connsiteY1" fmla="*/ 55612 h 111224"/>
                <a:gd name="connsiteX2" fmla="*/ 55612 w 111224"/>
                <a:gd name="connsiteY2" fmla="*/ 111224 h 111224"/>
                <a:gd name="connsiteX3" fmla="*/ 111224 w 111224"/>
                <a:gd name="connsiteY3" fmla="*/ 55612 h 111224"/>
                <a:gd name="connsiteX4" fmla="*/ 55612 w 111224"/>
                <a:gd name="connsiteY4" fmla="*/ 0 h 111224"/>
                <a:gd name="connsiteX5" fmla="*/ 55612 w 111224"/>
                <a:gd name="connsiteY5" fmla="*/ 83230 h 111224"/>
                <a:gd name="connsiteX6" fmla="*/ 27995 w 111224"/>
                <a:gd name="connsiteY6" fmla="*/ 55612 h 111224"/>
                <a:gd name="connsiteX7" fmla="*/ 55612 w 111224"/>
                <a:gd name="connsiteY7" fmla="*/ 27995 h 111224"/>
                <a:gd name="connsiteX8" fmla="*/ 83230 w 111224"/>
                <a:gd name="connsiteY8" fmla="*/ 55612 h 111224"/>
                <a:gd name="connsiteX9" fmla="*/ 55612 w 111224"/>
                <a:gd name="connsiteY9" fmla="*/ 83230 h 111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1224" h="111224">
                  <a:moveTo>
                    <a:pt x="55612" y="0"/>
                  </a:moveTo>
                  <a:cubicBezTo>
                    <a:pt x="24884" y="0"/>
                    <a:pt x="0" y="24884"/>
                    <a:pt x="0" y="55612"/>
                  </a:cubicBezTo>
                  <a:cubicBezTo>
                    <a:pt x="0" y="86340"/>
                    <a:pt x="24884" y="111224"/>
                    <a:pt x="55612" y="111224"/>
                  </a:cubicBezTo>
                  <a:cubicBezTo>
                    <a:pt x="86340" y="111224"/>
                    <a:pt x="111224" y="86340"/>
                    <a:pt x="111224" y="55612"/>
                  </a:cubicBezTo>
                  <a:cubicBezTo>
                    <a:pt x="111224" y="24884"/>
                    <a:pt x="86340" y="0"/>
                    <a:pt x="55612" y="0"/>
                  </a:cubicBezTo>
                  <a:close/>
                  <a:moveTo>
                    <a:pt x="55612" y="83230"/>
                  </a:moveTo>
                  <a:cubicBezTo>
                    <a:pt x="40342" y="83230"/>
                    <a:pt x="27995" y="70882"/>
                    <a:pt x="27995" y="55612"/>
                  </a:cubicBezTo>
                  <a:cubicBezTo>
                    <a:pt x="27995" y="40342"/>
                    <a:pt x="40342" y="27995"/>
                    <a:pt x="55612" y="27995"/>
                  </a:cubicBezTo>
                  <a:cubicBezTo>
                    <a:pt x="70882" y="27995"/>
                    <a:pt x="83230" y="40342"/>
                    <a:pt x="83230" y="55612"/>
                  </a:cubicBezTo>
                  <a:cubicBezTo>
                    <a:pt x="83230" y="70882"/>
                    <a:pt x="70882" y="83230"/>
                    <a:pt x="55612" y="8323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" name="任意多边形: 形状 13">
              <a:extLst>
                <a:ext uri="{FF2B5EF4-FFF2-40B4-BE49-F238E27FC236}">
                  <a16:creationId xmlns:a16="http://schemas.microsoft.com/office/drawing/2014/main" id="{BBC9DFAC-9515-402E-B991-C9BB933B9EB6}"/>
                </a:ext>
              </a:extLst>
            </p:cNvPr>
            <p:cNvSpPr/>
            <p:nvPr/>
          </p:nvSpPr>
          <p:spPr>
            <a:xfrm>
              <a:off x="5588561" y="3189585"/>
              <a:ext cx="39588" cy="57497"/>
            </a:xfrm>
            <a:custGeom>
              <a:avLst/>
              <a:gdLst>
                <a:gd name="connsiteX0" fmla="*/ 40154 w 39588"/>
                <a:gd name="connsiteY0" fmla="*/ 58346 h 57497"/>
                <a:gd name="connsiteX1" fmla="*/ 40154 w 39588"/>
                <a:gd name="connsiteY1" fmla="*/ 20077 h 57497"/>
                <a:gd name="connsiteX2" fmla="*/ 20077 w 39588"/>
                <a:gd name="connsiteY2" fmla="*/ 0 h 57497"/>
                <a:gd name="connsiteX3" fmla="*/ 20077 w 39588"/>
                <a:gd name="connsiteY3" fmla="*/ 0 h 57497"/>
                <a:gd name="connsiteX4" fmla="*/ 0 w 39588"/>
                <a:gd name="connsiteY4" fmla="*/ 20077 h 57497"/>
                <a:gd name="connsiteX5" fmla="*/ 0 w 39588"/>
                <a:gd name="connsiteY5" fmla="*/ 58346 h 57497"/>
                <a:gd name="connsiteX6" fmla="*/ 20077 w 39588"/>
                <a:gd name="connsiteY6" fmla="*/ 54481 h 57497"/>
                <a:gd name="connsiteX7" fmla="*/ 40154 w 39588"/>
                <a:gd name="connsiteY7" fmla="*/ 58346 h 57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588" h="57497">
                  <a:moveTo>
                    <a:pt x="40154" y="58346"/>
                  </a:moveTo>
                  <a:lnTo>
                    <a:pt x="40154" y="20077"/>
                  </a:lnTo>
                  <a:cubicBezTo>
                    <a:pt x="40154" y="8954"/>
                    <a:pt x="31199" y="0"/>
                    <a:pt x="20077" y="0"/>
                  </a:cubicBezTo>
                  <a:lnTo>
                    <a:pt x="20077" y="0"/>
                  </a:lnTo>
                  <a:cubicBezTo>
                    <a:pt x="8954" y="0"/>
                    <a:pt x="0" y="8954"/>
                    <a:pt x="0" y="20077"/>
                  </a:cubicBezTo>
                  <a:lnTo>
                    <a:pt x="0" y="58346"/>
                  </a:lnTo>
                  <a:cubicBezTo>
                    <a:pt x="6221" y="55895"/>
                    <a:pt x="13008" y="54481"/>
                    <a:pt x="20077" y="54481"/>
                  </a:cubicBezTo>
                  <a:cubicBezTo>
                    <a:pt x="27146" y="54481"/>
                    <a:pt x="33933" y="55895"/>
                    <a:pt x="40154" y="58346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" name="任意多边形: 形状 14">
              <a:extLst>
                <a:ext uri="{FF2B5EF4-FFF2-40B4-BE49-F238E27FC236}">
                  <a16:creationId xmlns:a16="http://schemas.microsoft.com/office/drawing/2014/main" id="{5728333C-EFAF-44E1-A988-F5B29ACAAF5B}"/>
                </a:ext>
              </a:extLst>
            </p:cNvPr>
            <p:cNvSpPr/>
            <p:nvPr/>
          </p:nvSpPr>
          <p:spPr>
            <a:xfrm>
              <a:off x="5369694" y="3279601"/>
              <a:ext cx="186630" cy="39588"/>
            </a:xfrm>
            <a:custGeom>
              <a:avLst/>
              <a:gdLst>
                <a:gd name="connsiteX0" fmla="*/ 183331 w 186630"/>
                <a:gd name="connsiteY0" fmla="*/ 20077 h 39588"/>
                <a:gd name="connsiteX1" fmla="*/ 187102 w 186630"/>
                <a:gd name="connsiteY1" fmla="*/ 0 h 39588"/>
                <a:gd name="connsiteX2" fmla="*/ 20077 w 186630"/>
                <a:gd name="connsiteY2" fmla="*/ 0 h 39588"/>
                <a:gd name="connsiteX3" fmla="*/ 0 w 186630"/>
                <a:gd name="connsiteY3" fmla="*/ 20077 h 39588"/>
                <a:gd name="connsiteX4" fmla="*/ 20077 w 186630"/>
                <a:gd name="connsiteY4" fmla="*/ 40154 h 39588"/>
                <a:gd name="connsiteX5" fmla="*/ 187102 w 186630"/>
                <a:gd name="connsiteY5" fmla="*/ 40154 h 39588"/>
                <a:gd name="connsiteX6" fmla="*/ 183331 w 186630"/>
                <a:gd name="connsiteY6" fmla="*/ 20077 h 39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630" h="39588">
                  <a:moveTo>
                    <a:pt x="183331" y="20077"/>
                  </a:moveTo>
                  <a:cubicBezTo>
                    <a:pt x="183331" y="13008"/>
                    <a:pt x="184745" y="6221"/>
                    <a:pt x="187102" y="0"/>
                  </a:cubicBezTo>
                  <a:lnTo>
                    <a:pt x="20077" y="0"/>
                  </a:lnTo>
                  <a:cubicBezTo>
                    <a:pt x="8954" y="0"/>
                    <a:pt x="0" y="8954"/>
                    <a:pt x="0" y="20077"/>
                  </a:cubicBezTo>
                  <a:cubicBezTo>
                    <a:pt x="0" y="31199"/>
                    <a:pt x="8954" y="40154"/>
                    <a:pt x="20077" y="40154"/>
                  </a:cubicBezTo>
                  <a:lnTo>
                    <a:pt x="187102" y="40154"/>
                  </a:lnTo>
                  <a:cubicBezTo>
                    <a:pt x="184651" y="33933"/>
                    <a:pt x="183331" y="27146"/>
                    <a:pt x="183331" y="20077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" name="任意多边形: 形状 15">
              <a:extLst>
                <a:ext uri="{FF2B5EF4-FFF2-40B4-BE49-F238E27FC236}">
                  <a16:creationId xmlns:a16="http://schemas.microsoft.com/office/drawing/2014/main" id="{82C48D9B-0CA7-49E7-B1B5-C481191DF99E}"/>
                </a:ext>
              </a:extLst>
            </p:cNvPr>
            <p:cNvSpPr/>
            <p:nvPr/>
          </p:nvSpPr>
          <p:spPr>
            <a:xfrm>
              <a:off x="5377329" y="3319755"/>
              <a:ext cx="71636" cy="98028"/>
            </a:xfrm>
            <a:custGeom>
              <a:avLst/>
              <a:gdLst>
                <a:gd name="connsiteX0" fmla="*/ 53727 w 71635"/>
                <a:gd name="connsiteY0" fmla="*/ 0 h 98028"/>
                <a:gd name="connsiteX1" fmla="*/ 0 w 71635"/>
                <a:gd name="connsiteY1" fmla="*/ 98122 h 98028"/>
                <a:gd name="connsiteX2" fmla="*/ 18569 w 71635"/>
                <a:gd name="connsiteY2" fmla="*/ 98122 h 98028"/>
                <a:gd name="connsiteX3" fmla="*/ 72296 w 71635"/>
                <a:gd name="connsiteY3" fmla="*/ 0 h 98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635" h="98028">
                  <a:moveTo>
                    <a:pt x="53727" y="0"/>
                  </a:moveTo>
                  <a:lnTo>
                    <a:pt x="0" y="98122"/>
                  </a:lnTo>
                  <a:lnTo>
                    <a:pt x="18569" y="98122"/>
                  </a:lnTo>
                  <a:lnTo>
                    <a:pt x="72296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" name="任意多边形: 形状 16">
              <a:extLst>
                <a:ext uri="{FF2B5EF4-FFF2-40B4-BE49-F238E27FC236}">
                  <a16:creationId xmlns:a16="http://schemas.microsoft.com/office/drawing/2014/main" id="{1299BE64-4446-4D8B-9356-98B284CAFAF6}"/>
                </a:ext>
              </a:extLst>
            </p:cNvPr>
            <p:cNvSpPr/>
            <p:nvPr/>
          </p:nvSpPr>
          <p:spPr>
            <a:xfrm>
              <a:off x="5453018" y="3319755"/>
              <a:ext cx="71636" cy="98028"/>
            </a:xfrm>
            <a:custGeom>
              <a:avLst/>
              <a:gdLst>
                <a:gd name="connsiteX0" fmla="*/ 0 w 71635"/>
                <a:gd name="connsiteY0" fmla="*/ 0 h 98028"/>
                <a:gd name="connsiteX1" fmla="*/ 53633 w 71635"/>
                <a:gd name="connsiteY1" fmla="*/ 98122 h 98028"/>
                <a:gd name="connsiteX2" fmla="*/ 72201 w 71635"/>
                <a:gd name="connsiteY2" fmla="*/ 98122 h 98028"/>
                <a:gd name="connsiteX3" fmla="*/ 18569 w 71635"/>
                <a:gd name="connsiteY3" fmla="*/ 0 h 98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635" h="98028">
                  <a:moveTo>
                    <a:pt x="0" y="0"/>
                  </a:moveTo>
                  <a:lnTo>
                    <a:pt x="53633" y="98122"/>
                  </a:lnTo>
                  <a:lnTo>
                    <a:pt x="72201" y="98122"/>
                  </a:lnTo>
                  <a:lnTo>
                    <a:pt x="18569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" name="任意多边形: 形状 17">
              <a:extLst>
                <a:ext uri="{FF2B5EF4-FFF2-40B4-BE49-F238E27FC236}">
                  <a16:creationId xmlns:a16="http://schemas.microsoft.com/office/drawing/2014/main" id="{4DD6D6AB-34B7-4DB6-8BD4-F1CC58BBB7E8}"/>
                </a:ext>
              </a:extLst>
            </p:cNvPr>
            <p:cNvSpPr/>
            <p:nvPr/>
          </p:nvSpPr>
          <p:spPr>
            <a:xfrm>
              <a:off x="5660480" y="3279601"/>
              <a:ext cx="186630" cy="39588"/>
            </a:xfrm>
            <a:custGeom>
              <a:avLst/>
              <a:gdLst>
                <a:gd name="connsiteX0" fmla="*/ 167025 w 186630"/>
                <a:gd name="connsiteY0" fmla="*/ 0 h 39588"/>
                <a:gd name="connsiteX1" fmla="*/ 0 w 186630"/>
                <a:gd name="connsiteY1" fmla="*/ 0 h 39588"/>
                <a:gd name="connsiteX2" fmla="*/ 3770 w 186630"/>
                <a:gd name="connsiteY2" fmla="*/ 20077 h 39588"/>
                <a:gd name="connsiteX3" fmla="*/ 0 w 186630"/>
                <a:gd name="connsiteY3" fmla="*/ 40154 h 39588"/>
                <a:gd name="connsiteX4" fmla="*/ 167025 w 186630"/>
                <a:gd name="connsiteY4" fmla="*/ 40154 h 39588"/>
                <a:gd name="connsiteX5" fmla="*/ 187102 w 186630"/>
                <a:gd name="connsiteY5" fmla="*/ 20077 h 39588"/>
                <a:gd name="connsiteX6" fmla="*/ 167025 w 186630"/>
                <a:gd name="connsiteY6" fmla="*/ 0 h 39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630" h="39588">
                  <a:moveTo>
                    <a:pt x="167025" y="0"/>
                  </a:moveTo>
                  <a:lnTo>
                    <a:pt x="0" y="0"/>
                  </a:lnTo>
                  <a:cubicBezTo>
                    <a:pt x="2451" y="6221"/>
                    <a:pt x="3770" y="13008"/>
                    <a:pt x="3770" y="20077"/>
                  </a:cubicBezTo>
                  <a:cubicBezTo>
                    <a:pt x="3770" y="27146"/>
                    <a:pt x="2356" y="33933"/>
                    <a:pt x="0" y="40154"/>
                  </a:cubicBezTo>
                  <a:lnTo>
                    <a:pt x="167025" y="40154"/>
                  </a:lnTo>
                  <a:cubicBezTo>
                    <a:pt x="178147" y="40154"/>
                    <a:pt x="187102" y="31199"/>
                    <a:pt x="187102" y="20077"/>
                  </a:cubicBezTo>
                  <a:cubicBezTo>
                    <a:pt x="187102" y="8954"/>
                    <a:pt x="178053" y="0"/>
                    <a:pt x="167025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" name="任意多边形: 形状 18">
              <a:extLst>
                <a:ext uri="{FF2B5EF4-FFF2-40B4-BE49-F238E27FC236}">
                  <a16:creationId xmlns:a16="http://schemas.microsoft.com/office/drawing/2014/main" id="{9E4CE655-1627-4645-9EDE-2D7BDF62A908}"/>
                </a:ext>
              </a:extLst>
            </p:cNvPr>
            <p:cNvSpPr/>
            <p:nvPr/>
          </p:nvSpPr>
          <p:spPr>
            <a:xfrm>
              <a:off x="5767651" y="3319755"/>
              <a:ext cx="71636" cy="98028"/>
            </a:xfrm>
            <a:custGeom>
              <a:avLst/>
              <a:gdLst>
                <a:gd name="connsiteX0" fmla="*/ 0 w 71635"/>
                <a:gd name="connsiteY0" fmla="*/ 0 h 98028"/>
                <a:gd name="connsiteX1" fmla="*/ 53727 w 71635"/>
                <a:gd name="connsiteY1" fmla="*/ 98122 h 98028"/>
                <a:gd name="connsiteX2" fmla="*/ 72296 w 71635"/>
                <a:gd name="connsiteY2" fmla="*/ 98122 h 98028"/>
                <a:gd name="connsiteX3" fmla="*/ 18569 w 71635"/>
                <a:gd name="connsiteY3" fmla="*/ 0 h 98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635" h="98028">
                  <a:moveTo>
                    <a:pt x="0" y="0"/>
                  </a:moveTo>
                  <a:lnTo>
                    <a:pt x="53727" y="98122"/>
                  </a:lnTo>
                  <a:lnTo>
                    <a:pt x="72296" y="98122"/>
                  </a:lnTo>
                  <a:lnTo>
                    <a:pt x="18569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" name="任意多边形: 形状 19">
              <a:extLst>
                <a:ext uri="{FF2B5EF4-FFF2-40B4-BE49-F238E27FC236}">
                  <a16:creationId xmlns:a16="http://schemas.microsoft.com/office/drawing/2014/main" id="{0DAF16C1-905C-41B1-B119-17A453072900}"/>
                </a:ext>
              </a:extLst>
            </p:cNvPr>
            <p:cNvSpPr/>
            <p:nvPr/>
          </p:nvSpPr>
          <p:spPr>
            <a:xfrm>
              <a:off x="5692056" y="3319755"/>
              <a:ext cx="71636" cy="98028"/>
            </a:xfrm>
            <a:custGeom>
              <a:avLst/>
              <a:gdLst>
                <a:gd name="connsiteX0" fmla="*/ 53633 w 71635"/>
                <a:gd name="connsiteY0" fmla="*/ 0 h 98028"/>
                <a:gd name="connsiteX1" fmla="*/ 0 w 71635"/>
                <a:gd name="connsiteY1" fmla="*/ 98122 h 98028"/>
                <a:gd name="connsiteX2" fmla="*/ 18569 w 71635"/>
                <a:gd name="connsiteY2" fmla="*/ 98122 h 98028"/>
                <a:gd name="connsiteX3" fmla="*/ 72201 w 71635"/>
                <a:gd name="connsiteY3" fmla="*/ 0 h 98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635" h="98028">
                  <a:moveTo>
                    <a:pt x="53633" y="0"/>
                  </a:moveTo>
                  <a:lnTo>
                    <a:pt x="0" y="98122"/>
                  </a:lnTo>
                  <a:lnTo>
                    <a:pt x="18569" y="98122"/>
                  </a:lnTo>
                  <a:lnTo>
                    <a:pt x="72201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/>
            </a:p>
          </p:txBody>
        </p:sp>
        <p:sp>
          <p:nvSpPr>
            <p:cNvPr id="21" name="任意多边形: 形状 20">
              <a:extLst>
                <a:ext uri="{FF2B5EF4-FFF2-40B4-BE49-F238E27FC236}">
                  <a16:creationId xmlns:a16="http://schemas.microsoft.com/office/drawing/2014/main" id="{E49FA60D-7FFB-419D-848B-E5556B34B425}"/>
                </a:ext>
              </a:extLst>
            </p:cNvPr>
            <p:cNvSpPr/>
            <p:nvPr/>
          </p:nvSpPr>
          <p:spPr>
            <a:xfrm>
              <a:off x="5454432" y="3644756"/>
              <a:ext cx="308223" cy="23564"/>
            </a:xfrm>
            <a:custGeom>
              <a:avLst/>
              <a:gdLst>
                <a:gd name="connsiteX0" fmla="*/ 0 w 308223"/>
                <a:gd name="connsiteY0" fmla="*/ 0 h 23564"/>
                <a:gd name="connsiteX1" fmla="*/ 308412 w 308223"/>
                <a:gd name="connsiteY1" fmla="*/ 0 h 23564"/>
                <a:gd name="connsiteX2" fmla="*/ 308412 w 308223"/>
                <a:gd name="connsiteY2" fmla="*/ 23659 h 23564"/>
                <a:gd name="connsiteX3" fmla="*/ 0 w 308223"/>
                <a:gd name="connsiteY3" fmla="*/ 23659 h 23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8223" h="23564">
                  <a:moveTo>
                    <a:pt x="0" y="0"/>
                  </a:moveTo>
                  <a:lnTo>
                    <a:pt x="308412" y="0"/>
                  </a:lnTo>
                  <a:lnTo>
                    <a:pt x="308412" y="23659"/>
                  </a:lnTo>
                  <a:lnTo>
                    <a:pt x="0" y="23659"/>
                  </a:lnTo>
                  <a:close/>
                </a:path>
              </a:pathLst>
            </a:custGeom>
            <a:solidFill>
              <a:schemeClr val="bg1"/>
            </a:solidFill>
            <a:ln w="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" name="任意多边形: 形状 21">
              <a:extLst>
                <a:ext uri="{FF2B5EF4-FFF2-40B4-BE49-F238E27FC236}">
                  <a16:creationId xmlns:a16="http://schemas.microsoft.com/office/drawing/2014/main" id="{D55733D9-A536-4B04-BA30-2B1B2A709315}"/>
                </a:ext>
              </a:extLst>
            </p:cNvPr>
            <p:cNvSpPr/>
            <p:nvPr/>
          </p:nvSpPr>
          <p:spPr>
            <a:xfrm>
              <a:off x="5488931" y="3587259"/>
              <a:ext cx="239415" cy="57497"/>
            </a:xfrm>
            <a:custGeom>
              <a:avLst/>
              <a:gdLst>
                <a:gd name="connsiteX0" fmla="*/ 239415 w 239414"/>
                <a:gd name="connsiteY0" fmla="*/ 57497 h 57497"/>
                <a:gd name="connsiteX1" fmla="*/ 0 w 239414"/>
                <a:gd name="connsiteY1" fmla="*/ 57497 h 57497"/>
                <a:gd name="connsiteX2" fmla="*/ 0 w 239414"/>
                <a:gd name="connsiteY2" fmla="*/ 4996 h 57497"/>
                <a:gd name="connsiteX3" fmla="*/ 4996 w 239414"/>
                <a:gd name="connsiteY3" fmla="*/ 0 h 57497"/>
                <a:gd name="connsiteX4" fmla="*/ 234513 w 239414"/>
                <a:gd name="connsiteY4" fmla="*/ 0 h 57497"/>
                <a:gd name="connsiteX5" fmla="*/ 239509 w 239414"/>
                <a:gd name="connsiteY5" fmla="*/ 4996 h 57497"/>
                <a:gd name="connsiteX6" fmla="*/ 239509 w 239414"/>
                <a:gd name="connsiteY6" fmla="*/ 57497 h 57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9414" h="57497">
                  <a:moveTo>
                    <a:pt x="239415" y="57497"/>
                  </a:moveTo>
                  <a:lnTo>
                    <a:pt x="0" y="57497"/>
                  </a:lnTo>
                  <a:lnTo>
                    <a:pt x="0" y="4996"/>
                  </a:lnTo>
                  <a:cubicBezTo>
                    <a:pt x="0" y="2262"/>
                    <a:pt x="2262" y="0"/>
                    <a:pt x="4996" y="0"/>
                  </a:cubicBezTo>
                  <a:lnTo>
                    <a:pt x="234513" y="0"/>
                  </a:lnTo>
                  <a:cubicBezTo>
                    <a:pt x="237247" y="0"/>
                    <a:pt x="239509" y="2262"/>
                    <a:pt x="239509" y="4996"/>
                  </a:cubicBezTo>
                  <a:lnTo>
                    <a:pt x="239509" y="57497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" name="任意多边形: 形状 22">
              <a:extLst>
                <a:ext uri="{FF2B5EF4-FFF2-40B4-BE49-F238E27FC236}">
                  <a16:creationId xmlns:a16="http://schemas.microsoft.com/office/drawing/2014/main" id="{41F0F8E5-2BEB-4257-9326-F212D076D6F5}"/>
                </a:ext>
              </a:extLst>
            </p:cNvPr>
            <p:cNvSpPr/>
            <p:nvPr/>
          </p:nvSpPr>
          <p:spPr>
            <a:xfrm>
              <a:off x="5588561" y="3351426"/>
              <a:ext cx="39588" cy="235645"/>
            </a:xfrm>
            <a:custGeom>
              <a:avLst/>
              <a:gdLst>
                <a:gd name="connsiteX0" fmla="*/ 40154 w 39588"/>
                <a:gd name="connsiteY0" fmla="*/ 235833 h 235644"/>
                <a:gd name="connsiteX1" fmla="*/ 40154 w 39588"/>
                <a:gd name="connsiteY1" fmla="*/ 0 h 235644"/>
                <a:gd name="connsiteX2" fmla="*/ 20077 w 39588"/>
                <a:gd name="connsiteY2" fmla="*/ 3865 h 235644"/>
                <a:gd name="connsiteX3" fmla="*/ 0 w 39588"/>
                <a:gd name="connsiteY3" fmla="*/ 0 h 235644"/>
                <a:gd name="connsiteX4" fmla="*/ 0 w 39588"/>
                <a:gd name="connsiteY4" fmla="*/ 235833 h 235644"/>
                <a:gd name="connsiteX5" fmla="*/ 40154 w 39588"/>
                <a:gd name="connsiteY5" fmla="*/ 235833 h 235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588" h="235644">
                  <a:moveTo>
                    <a:pt x="40154" y="235833"/>
                  </a:moveTo>
                  <a:lnTo>
                    <a:pt x="40154" y="0"/>
                  </a:lnTo>
                  <a:cubicBezTo>
                    <a:pt x="33933" y="2451"/>
                    <a:pt x="27146" y="3865"/>
                    <a:pt x="20077" y="3865"/>
                  </a:cubicBezTo>
                  <a:cubicBezTo>
                    <a:pt x="13008" y="3865"/>
                    <a:pt x="6221" y="2451"/>
                    <a:pt x="0" y="0"/>
                  </a:cubicBezTo>
                  <a:lnTo>
                    <a:pt x="0" y="235833"/>
                  </a:lnTo>
                  <a:lnTo>
                    <a:pt x="40154" y="235833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50" name="quotation-mark_32371">
            <a:extLst>
              <a:ext uri="{FF2B5EF4-FFF2-40B4-BE49-F238E27FC236}">
                <a16:creationId xmlns:a16="http://schemas.microsoft.com/office/drawing/2014/main" id="{3CD19BA6-9175-4002-BA19-DAC91BB61F18}"/>
              </a:ext>
            </a:extLst>
          </p:cNvPr>
          <p:cNvSpPr>
            <a:spLocks noChangeAspect="1"/>
          </p:cNvSpPr>
          <p:nvPr/>
        </p:nvSpPr>
        <p:spPr bwMode="auto">
          <a:xfrm rot="10800000">
            <a:off x="10274302" y="1142413"/>
            <a:ext cx="1116831" cy="1036555"/>
          </a:xfrm>
          <a:custGeom>
            <a:avLst/>
            <a:gdLst>
              <a:gd name="T0" fmla="*/ 2004 w 4654"/>
              <a:gd name="T1" fmla="*/ 191 h 4326"/>
              <a:gd name="T2" fmla="*/ 2004 w 4654"/>
              <a:gd name="T3" fmla="*/ 968 h 4326"/>
              <a:gd name="T4" fmla="*/ 1813 w 4654"/>
              <a:gd name="T5" fmla="*/ 1158 h 4326"/>
              <a:gd name="T6" fmla="*/ 1205 w 4654"/>
              <a:gd name="T7" fmla="*/ 2305 h 4326"/>
              <a:gd name="T8" fmla="*/ 1813 w 4654"/>
              <a:gd name="T9" fmla="*/ 2305 h 4326"/>
              <a:gd name="T10" fmla="*/ 2004 w 4654"/>
              <a:gd name="T11" fmla="*/ 2495 h 4326"/>
              <a:gd name="T12" fmla="*/ 2004 w 4654"/>
              <a:gd name="T13" fmla="*/ 4135 h 4326"/>
              <a:gd name="T14" fmla="*/ 1813 w 4654"/>
              <a:gd name="T15" fmla="*/ 4326 h 4326"/>
              <a:gd name="T16" fmla="*/ 191 w 4654"/>
              <a:gd name="T17" fmla="*/ 4326 h 4326"/>
              <a:gd name="T18" fmla="*/ 0 w 4654"/>
              <a:gd name="T19" fmla="*/ 4135 h 4326"/>
              <a:gd name="T20" fmla="*/ 0 w 4654"/>
              <a:gd name="T21" fmla="*/ 2495 h 4326"/>
              <a:gd name="T22" fmla="*/ 109 w 4654"/>
              <a:gd name="T23" fmla="*/ 1501 h 4326"/>
              <a:gd name="T24" fmla="*/ 448 w 4654"/>
              <a:gd name="T25" fmla="*/ 713 h 4326"/>
              <a:gd name="T26" fmla="*/ 1023 w 4654"/>
              <a:gd name="T27" fmla="*/ 187 h 4326"/>
              <a:gd name="T28" fmla="*/ 1813 w 4654"/>
              <a:gd name="T29" fmla="*/ 0 h 4326"/>
              <a:gd name="T30" fmla="*/ 2004 w 4654"/>
              <a:gd name="T31" fmla="*/ 191 h 4326"/>
              <a:gd name="T32" fmla="*/ 4464 w 4654"/>
              <a:gd name="T33" fmla="*/ 1158 h 4326"/>
              <a:gd name="T34" fmla="*/ 4654 w 4654"/>
              <a:gd name="T35" fmla="*/ 968 h 4326"/>
              <a:gd name="T36" fmla="*/ 4654 w 4654"/>
              <a:gd name="T37" fmla="*/ 191 h 4326"/>
              <a:gd name="T38" fmla="*/ 4464 w 4654"/>
              <a:gd name="T39" fmla="*/ 0 h 4326"/>
              <a:gd name="T40" fmla="*/ 3674 w 4654"/>
              <a:gd name="T41" fmla="*/ 187 h 4326"/>
              <a:gd name="T42" fmla="*/ 3098 w 4654"/>
              <a:gd name="T43" fmla="*/ 713 h 4326"/>
              <a:gd name="T44" fmla="*/ 2759 w 4654"/>
              <a:gd name="T45" fmla="*/ 1501 h 4326"/>
              <a:gd name="T46" fmla="*/ 2650 w 4654"/>
              <a:gd name="T47" fmla="*/ 2495 h 4326"/>
              <a:gd name="T48" fmla="*/ 2650 w 4654"/>
              <a:gd name="T49" fmla="*/ 4135 h 4326"/>
              <a:gd name="T50" fmla="*/ 2841 w 4654"/>
              <a:gd name="T51" fmla="*/ 4326 h 4326"/>
              <a:gd name="T52" fmla="*/ 4464 w 4654"/>
              <a:gd name="T53" fmla="*/ 4326 h 4326"/>
              <a:gd name="T54" fmla="*/ 4654 w 4654"/>
              <a:gd name="T55" fmla="*/ 4135 h 4326"/>
              <a:gd name="T56" fmla="*/ 4654 w 4654"/>
              <a:gd name="T57" fmla="*/ 2495 h 4326"/>
              <a:gd name="T58" fmla="*/ 4464 w 4654"/>
              <a:gd name="T59" fmla="*/ 2305 h 4326"/>
              <a:gd name="T60" fmla="*/ 3864 w 4654"/>
              <a:gd name="T61" fmla="*/ 2305 h 4326"/>
              <a:gd name="T62" fmla="*/ 4464 w 4654"/>
              <a:gd name="T63" fmla="*/ 1158 h 43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4654" h="4326">
                <a:moveTo>
                  <a:pt x="2004" y="191"/>
                </a:moveTo>
                <a:lnTo>
                  <a:pt x="2004" y="968"/>
                </a:lnTo>
                <a:cubicBezTo>
                  <a:pt x="2004" y="1073"/>
                  <a:pt x="1919" y="1158"/>
                  <a:pt x="1813" y="1158"/>
                </a:cubicBezTo>
                <a:cubicBezTo>
                  <a:pt x="1437" y="1158"/>
                  <a:pt x="1233" y="1544"/>
                  <a:pt x="1205" y="2305"/>
                </a:cubicBezTo>
                <a:lnTo>
                  <a:pt x="1813" y="2305"/>
                </a:lnTo>
                <a:cubicBezTo>
                  <a:pt x="1919" y="2305"/>
                  <a:pt x="2004" y="2390"/>
                  <a:pt x="2004" y="2495"/>
                </a:cubicBezTo>
                <a:lnTo>
                  <a:pt x="2004" y="4135"/>
                </a:lnTo>
                <a:cubicBezTo>
                  <a:pt x="2004" y="4241"/>
                  <a:pt x="1919" y="4326"/>
                  <a:pt x="1813" y="4326"/>
                </a:cubicBezTo>
                <a:lnTo>
                  <a:pt x="191" y="4326"/>
                </a:lnTo>
                <a:cubicBezTo>
                  <a:pt x="85" y="4326"/>
                  <a:pt x="0" y="4241"/>
                  <a:pt x="0" y="4135"/>
                </a:cubicBezTo>
                <a:lnTo>
                  <a:pt x="0" y="2495"/>
                </a:lnTo>
                <a:cubicBezTo>
                  <a:pt x="0" y="2131"/>
                  <a:pt x="37" y="1796"/>
                  <a:pt x="109" y="1501"/>
                </a:cubicBezTo>
                <a:cubicBezTo>
                  <a:pt x="183" y="1198"/>
                  <a:pt x="297" y="933"/>
                  <a:pt x="448" y="713"/>
                </a:cubicBezTo>
                <a:cubicBezTo>
                  <a:pt x="602" y="488"/>
                  <a:pt x="796" y="311"/>
                  <a:pt x="1023" y="187"/>
                </a:cubicBezTo>
                <a:cubicBezTo>
                  <a:pt x="1252" y="63"/>
                  <a:pt x="1518" y="0"/>
                  <a:pt x="1813" y="0"/>
                </a:cubicBezTo>
                <a:cubicBezTo>
                  <a:pt x="1919" y="0"/>
                  <a:pt x="2004" y="86"/>
                  <a:pt x="2004" y="191"/>
                </a:cubicBezTo>
                <a:close/>
                <a:moveTo>
                  <a:pt x="4464" y="1158"/>
                </a:moveTo>
                <a:cubicBezTo>
                  <a:pt x="4569" y="1158"/>
                  <a:pt x="4654" y="1073"/>
                  <a:pt x="4654" y="968"/>
                </a:cubicBezTo>
                <a:lnTo>
                  <a:pt x="4654" y="191"/>
                </a:lnTo>
                <a:cubicBezTo>
                  <a:pt x="4654" y="86"/>
                  <a:pt x="4569" y="0"/>
                  <a:pt x="4464" y="0"/>
                </a:cubicBezTo>
                <a:cubicBezTo>
                  <a:pt x="4168" y="0"/>
                  <a:pt x="3902" y="63"/>
                  <a:pt x="3674" y="187"/>
                </a:cubicBezTo>
                <a:cubicBezTo>
                  <a:pt x="3447" y="311"/>
                  <a:pt x="3253" y="488"/>
                  <a:pt x="3098" y="713"/>
                </a:cubicBezTo>
                <a:cubicBezTo>
                  <a:pt x="2948" y="933"/>
                  <a:pt x="2834" y="1198"/>
                  <a:pt x="2759" y="1501"/>
                </a:cubicBezTo>
                <a:cubicBezTo>
                  <a:pt x="2687" y="1796"/>
                  <a:pt x="2650" y="2131"/>
                  <a:pt x="2650" y="2495"/>
                </a:cubicBezTo>
                <a:lnTo>
                  <a:pt x="2650" y="4135"/>
                </a:lnTo>
                <a:cubicBezTo>
                  <a:pt x="2650" y="4241"/>
                  <a:pt x="2736" y="4326"/>
                  <a:pt x="2841" y="4326"/>
                </a:cubicBezTo>
                <a:lnTo>
                  <a:pt x="4464" y="4326"/>
                </a:lnTo>
                <a:cubicBezTo>
                  <a:pt x="4569" y="4326"/>
                  <a:pt x="4654" y="4241"/>
                  <a:pt x="4654" y="4135"/>
                </a:cubicBezTo>
                <a:lnTo>
                  <a:pt x="4654" y="2495"/>
                </a:lnTo>
                <a:cubicBezTo>
                  <a:pt x="4654" y="2390"/>
                  <a:pt x="4569" y="2305"/>
                  <a:pt x="4464" y="2305"/>
                </a:cubicBezTo>
                <a:lnTo>
                  <a:pt x="3864" y="2305"/>
                </a:lnTo>
                <a:cubicBezTo>
                  <a:pt x="3892" y="1544"/>
                  <a:pt x="4093" y="1158"/>
                  <a:pt x="4464" y="1158"/>
                </a:cubicBezTo>
                <a:close/>
              </a:path>
            </a:pathLst>
          </a:custGeom>
          <a:solidFill>
            <a:schemeClr val="accent1">
              <a:alpha val="66000"/>
            </a:schemeClr>
          </a:solidFill>
          <a:ln>
            <a:noFill/>
          </a:ln>
        </p:spPr>
      </p:sp>
      <p:grpSp>
        <p:nvGrpSpPr>
          <p:cNvPr id="72" name="Group 95">
            <a:extLst>
              <a:ext uri="{FF2B5EF4-FFF2-40B4-BE49-F238E27FC236}">
                <a16:creationId xmlns:a16="http://schemas.microsoft.com/office/drawing/2014/main" id="{7E429124-5D86-45B2-BFDA-128F60FFFCAE}"/>
              </a:ext>
            </a:extLst>
          </p:cNvPr>
          <p:cNvGrpSpPr/>
          <p:nvPr/>
        </p:nvGrpSpPr>
        <p:grpSpPr>
          <a:xfrm>
            <a:off x="1179313" y="1552912"/>
            <a:ext cx="2914834" cy="3755764"/>
            <a:chOff x="2863119" y="1500052"/>
            <a:chExt cx="2914834" cy="3755764"/>
          </a:xfrm>
        </p:grpSpPr>
        <p:grpSp>
          <p:nvGrpSpPr>
            <p:cNvPr id="73" name="Group 83">
              <a:extLst>
                <a:ext uri="{FF2B5EF4-FFF2-40B4-BE49-F238E27FC236}">
                  <a16:creationId xmlns:a16="http://schemas.microsoft.com/office/drawing/2014/main" id="{3AAB9A11-456B-4B6D-9680-7B0199378162}"/>
                </a:ext>
              </a:extLst>
            </p:cNvPr>
            <p:cNvGrpSpPr/>
            <p:nvPr/>
          </p:nvGrpSpPr>
          <p:grpSpPr>
            <a:xfrm>
              <a:off x="2863119" y="1500052"/>
              <a:ext cx="2743200" cy="2743200"/>
              <a:chOff x="2802159" y="2057400"/>
              <a:chExt cx="2743200" cy="2743200"/>
            </a:xfrm>
          </p:grpSpPr>
          <p:sp>
            <p:nvSpPr>
              <p:cNvPr id="78" name="Rectangle: Rounded Corners 44">
                <a:extLst>
                  <a:ext uri="{FF2B5EF4-FFF2-40B4-BE49-F238E27FC236}">
                    <a16:creationId xmlns:a16="http://schemas.microsoft.com/office/drawing/2014/main" id="{0C5A7F89-81B4-4706-BFB0-4E851B6BAD02}"/>
                  </a:ext>
                </a:extLst>
              </p:cNvPr>
              <p:cNvSpPr/>
              <p:nvPr/>
            </p:nvSpPr>
            <p:spPr>
              <a:xfrm>
                <a:off x="2802159" y="2057400"/>
                <a:ext cx="2743200" cy="2743200"/>
              </a:xfrm>
              <a:prstGeom prst="roundRect">
                <a:avLst>
                  <a:gd name="adj" fmla="val 8549"/>
                </a:avLst>
              </a:prstGeom>
              <a:solidFill>
                <a:schemeClr val="bg2">
                  <a:lumMod val="90000"/>
                </a:schemeClr>
              </a:solidFill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79" name="Group 82">
                <a:extLst>
                  <a:ext uri="{FF2B5EF4-FFF2-40B4-BE49-F238E27FC236}">
                    <a16:creationId xmlns:a16="http://schemas.microsoft.com/office/drawing/2014/main" id="{5DAC5020-CBC5-4CBA-A822-BDE4729D806B}"/>
                  </a:ext>
                </a:extLst>
              </p:cNvPr>
              <p:cNvGrpSpPr/>
              <p:nvPr/>
            </p:nvGrpSpPr>
            <p:grpSpPr>
              <a:xfrm>
                <a:off x="3122905" y="2352357"/>
                <a:ext cx="2152507" cy="2153285"/>
                <a:chOff x="3122905" y="2352357"/>
                <a:chExt cx="2152507" cy="2153285"/>
              </a:xfrm>
            </p:grpSpPr>
            <p:grpSp>
              <p:nvGrpSpPr>
                <p:cNvPr id="80" name="Group 46">
                  <a:extLst>
                    <a:ext uri="{FF2B5EF4-FFF2-40B4-BE49-F238E27FC236}">
                      <a16:creationId xmlns:a16="http://schemas.microsoft.com/office/drawing/2014/main" id="{8E69D037-E6BF-4991-AC0E-AA3A650D1714}"/>
                    </a:ext>
                  </a:extLst>
                </p:cNvPr>
                <p:cNvGrpSpPr/>
                <p:nvPr/>
              </p:nvGrpSpPr>
              <p:grpSpPr>
                <a:xfrm>
                  <a:off x="3122905" y="2352357"/>
                  <a:ext cx="274320" cy="2153285"/>
                  <a:chOff x="5375951" y="2054238"/>
                  <a:chExt cx="274320" cy="2153285"/>
                </a:xfrm>
              </p:grpSpPr>
              <p:sp>
                <p:nvSpPr>
                  <p:cNvPr id="105" name="Oval 71">
                    <a:extLst>
                      <a:ext uri="{FF2B5EF4-FFF2-40B4-BE49-F238E27FC236}">
                        <a16:creationId xmlns:a16="http://schemas.microsoft.com/office/drawing/2014/main" id="{A0539D4A-0515-4E68-BA43-2278EFD0A00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375951" y="2993720"/>
                    <a:ext cx="274320" cy="274320"/>
                  </a:xfrm>
                  <a:prstGeom prst="ellipse">
                    <a:avLst/>
                  </a:prstGeom>
                  <a:ln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3200" kern="0">
                      <a:solidFill>
                        <a:srgbClr val="000000"/>
                      </a:solidFill>
                      <a:latin typeface="+mj-lt"/>
                    </a:endParaRPr>
                  </a:p>
                </p:txBody>
              </p:sp>
              <p:sp>
                <p:nvSpPr>
                  <p:cNvPr id="106" name="Oval 72">
                    <a:extLst>
                      <a:ext uri="{FF2B5EF4-FFF2-40B4-BE49-F238E27FC236}">
                        <a16:creationId xmlns:a16="http://schemas.microsoft.com/office/drawing/2014/main" id="{192D5188-FCC8-49FD-940F-99C0B3A53A3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375951" y="2523979"/>
                    <a:ext cx="274320" cy="274320"/>
                  </a:xfrm>
                  <a:prstGeom prst="ellipse">
                    <a:avLst/>
                  </a:prstGeom>
                  <a:ln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3200" kern="0">
                      <a:solidFill>
                        <a:srgbClr val="000000"/>
                      </a:solidFill>
                      <a:latin typeface="+mj-lt"/>
                    </a:endParaRPr>
                  </a:p>
                </p:txBody>
              </p:sp>
              <p:sp>
                <p:nvSpPr>
                  <p:cNvPr id="107" name="Oval 73">
                    <a:extLst>
                      <a:ext uri="{FF2B5EF4-FFF2-40B4-BE49-F238E27FC236}">
                        <a16:creationId xmlns:a16="http://schemas.microsoft.com/office/drawing/2014/main" id="{A88CD796-1516-49DB-AD21-0293AF13937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375951" y="2054238"/>
                    <a:ext cx="274320" cy="274320"/>
                  </a:xfrm>
                  <a:prstGeom prst="ellipse">
                    <a:avLst/>
                  </a:prstGeom>
                  <a:ln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3200" kern="0">
                      <a:solidFill>
                        <a:srgbClr val="000000"/>
                      </a:solidFill>
                      <a:latin typeface="+mj-lt"/>
                    </a:endParaRPr>
                  </a:p>
                </p:txBody>
              </p:sp>
              <p:sp>
                <p:nvSpPr>
                  <p:cNvPr id="108" name="Oval 74">
                    <a:extLst>
                      <a:ext uri="{FF2B5EF4-FFF2-40B4-BE49-F238E27FC236}">
                        <a16:creationId xmlns:a16="http://schemas.microsoft.com/office/drawing/2014/main" id="{88DEB709-A542-4BD0-9D60-307526B3FC9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375951" y="3933203"/>
                    <a:ext cx="274320" cy="274320"/>
                  </a:xfrm>
                  <a:prstGeom prst="ellipse">
                    <a:avLst/>
                  </a:prstGeom>
                  <a:ln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3200" kern="0">
                      <a:solidFill>
                        <a:srgbClr val="000000"/>
                      </a:solidFill>
                      <a:latin typeface="+mj-lt"/>
                    </a:endParaRPr>
                  </a:p>
                </p:txBody>
              </p:sp>
              <p:sp>
                <p:nvSpPr>
                  <p:cNvPr id="109" name="Oval 75">
                    <a:extLst>
                      <a:ext uri="{FF2B5EF4-FFF2-40B4-BE49-F238E27FC236}">
                        <a16:creationId xmlns:a16="http://schemas.microsoft.com/office/drawing/2014/main" id="{1E37B733-FFB9-4B51-BDC0-0C380162AC2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375951" y="3463461"/>
                    <a:ext cx="274320" cy="274320"/>
                  </a:xfrm>
                  <a:prstGeom prst="ellipse">
                    <a:avLst/>
                  </a:prstGeom>
                  <a:ln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3200" kern="0">
                      <a:solidFill>
                        <a:srgbClr val="000000"/>
                      </a:solidFill>
                      <a:latin typeface="+mj-lt"/>
                    </a:endParaRPr>
                  </a:p>
                </p:txBody>
              </p:sp>
            </p:grpSp>
            <p:grpSp>
              <p:nvGrpSpPr>
                <p:cNvPr id="81" name="Group 47">
                  <a:extLst>
                    <a:ext uri="{FF2B5EF4-FFF2-40B4-BE49-F238E27FC236}">
                      <a16:creationId xmlns:a16="http://schemas.microsoft.com/office/drawing/2014/main" id="{8008A6DC-A158-4862-A6E9-7EFF98A5EEEB}"/>
                    </a:ext>
                  </a:extLst>
                </p:cNvPr>
                <p:cNvGrpSpPr/>
                <p:nvPr/>
              </p:nvGrpSpPr>
              <p:grpSpPr>
                <a:xfrm>
                  <a:off x="3592452" y="2352357"/>
                  <a:ext cx="274320" cy="2153285"/>
                  <a:chOff x="5888678" y="2054238"/>
                  <a:chExt cx="274320" cy="2153285"/>
                </a:xfrm>
              </p:grpSpPr>
              <p:sp>
                <p:nvSpPr>
                  <p:cNvPr id="100" name="Oval 66">
                    <a:extLst>
                      <a:ext uri="{FF2B5EF4-FFF2-40B4-BE49-F238E27FC236}">
                        <a16:creationId xmlns:a16="http://schemas.microsoft.com/office/drawing/2014/main" id="{C50382A3-4D84-44A5-859D-C3AF6121B40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888678" y="2993720"/>
                    <a:ext cx="274320" cy="274320"/>
                  </a:xfrm>
                  <a:prstGeom prst="ellipse">
                    <a:avLst/>
                  </a:prstGeom>
                  <a:ln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3200" kern="0">
                      <a:solidFill>
                        <a:srgbClr val="000000"/>
                      </a:solidFill>
                      <a:latin typeface="+mj-lt"/>
                    </a:endParaRPr>
                  </a:p>
                </p:txBody>
              </p:sp>
              <p:sp>
                <p:nvSpPr>
                  <p:cNvPr id="101" name="Oval 67">
                    <a:extLst>
                      <a:ext uri="{FF2B5EF4-FFF2-40B4-BE49-F238E27FC236}">
                        <a16:creationId xmlns:a16="http://schemas.microsoft.com/office/drawing/2014/main" id="{96E85D70-55CE-4E2B-95EA-DBCDFA04156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888678" y="2523979"/>
                    <a:ext cx="274320" cy="274320"/>
                  </a:xfrm>
                  <a:prstGeom prst="ellipse">
                    <a:avLst/>
                  </a:prstGeom>
                  <a:ln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3200" kern="0">
                      <a:solidFill>
                        <a:srgbClr val="000000"/>
                      </a:solidFill>
                      <a:latin typeface="+mj-lt"/>
                    </a:endParaRPr>
                  </a:p>
                </p:txBody>
              </p:sp>
              <p:sp>
                <p:nvSpPr>
                  <p:cNvPr id="102" name="Oval 68">
                    <a:extLst>
                      <a:ext uri="{FF2B5EF4-FFF2-40B4-BE49-F238E27FC236}">
                        <a16:creationId xmlns:a16="http://schemas.microsoft.com/office/drawing/2014/main" id="{9B748B7A-50AD-4125-A6F0-B68BE17ED4F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888678" y="2054238"/>
                    <a:ext cx="274320" cy="274320"/>
                  </a:xfrm>
                  <a:prstGeom prst="ellipse">
                    <a:avLst/>
                  </a:prstGeom>
                  <a:ln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3200" kern="0">
                      <a:solidFill>
                        <a:srgbClr val="000000"/>
                      </a:solidFill>
                      <a:latin typeface="+mj-lt"/>
                    </a:endParaRPr>
                  </a:p>
                </p:txBody>
              </p:sp>
              <p:sp>
                <p:nvSpPr>
                  <p:cNvPr id="103" name="Oval 69">
                    <a:extLst>
                      <a:ext uri="{FF2B5EF4-FFF2-40B4-BE49-F238E27FC236}">
                        <a16:creationId xmlns:a16="http://schemas.microsoft.com/office/drawing/2014/main" id="{E5A26FA2-1502-4BF5-A7F7-C2FFC875C46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888678" y="3933203"/>
                    <a:ext cx="274320" cy="274320"/>
                  </a:xfrm>
                  <a:prstGeom prst="ellipse">
                    <a:avLst/>
                  </a:prstGeom>
                  <a:ln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3200" kern="0">
                      <a:solidFill>
                        <a:srgbClr val="000000"/>
                      </a:solidFill>
                      <a:latin typeface="+mj-lt"/>
                    </a:endParaRPr>
                  </a:p>
                </p:txBody>
              </p:sp>
              <p:sp>
                <p:nvSpPr>
                  <p:cNvPr id="104" name="Oval 70">
                    <a:extLst>
                      <a:ext uri="{FF2B5EF4-FFF2-40B4-BE49-F238E27FC236}">
                        <a16:creationId xmlns:a16="http://schemas.microsoft.com/office/drawing/2014/main" id="{6180A94C-FBA7-446E-9E14-68F1A1A0A05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888678" y="3463461"/>
                    <a:ext cx="274320" cy="274320"/>
                  </a:xfrm>
                  <a:prstGeom prst="ellipse">
                    <a:avLst/>
                  </a:prstGeom>
                  <a:ln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3200" kern="0">
                      <a:solidFill>
                        <a:srgbClr val="000000"/>
                      </a:solidFill>
                      <a:latin typeface="+mj-lt"/>
                    </a:endParaRPr>
                  </a:p>
                </p:txBody>
              </p:sp>
            </p:grpSp>
            <p:grpSp>
              <p:nvGrpSpPr>
                <p:cNvPr id="82" name="Group 48">
                  <a:extLst>
                    <a:ext uri="{FF2B5EF4-FFF2-40B4-BE49-F238E27FC236}">
                      <a16:creationId xmlns:a16="http://schemas.microsoft.com/office/drawing/2014/main" id="{64F2A767-F62A-4E73-A571-59317D0A0336}"/>
                    </a:ext>
                  </a:extLst>
                </p:cNvPr>
                <p:cNvGrpSpPr/>
                <p:nvPr/>
              </p:nvGrpSpPr>
              <p:grpSpPr>
                <a:xfrm>
                  <a:off x="4061999" y="2352357"/>
                  <a:ext cx="274320" cy="2153285"/>
                  <a:chOff x="6401405" y="2054238"/>
                  <a:chExt cx="274320" cy="2153285"/>
                </a:xfrm>
              </p:grpSpPr>
              <p:sp>
                <p:nvSpPr>
                  <p:cNvPr id="95" name="Oval 61">
                    <a:extLst>
                      <a:ext uri="{FF2B5EF4-FFF2-40B4-BE49-F238E27FC236}">
                        <a16:creationId xmlns:a16="http://schemas.microsoft.com/office/drawing/2014/main" id="{22014177-B5CA-451D-B3B9-C34C2A95EB4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401405" y="2993720"/>
                    <a:ext cx="274320" cy="274320"/>
                  </a:xfrm>
                  <a:prstGeom prst="ellipse">
                    <a:avLst/>
                  </a:prstGeom>
                  <a:ln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3200" kern="0">
                      <a:solidFill>
                        <a:srgbClr val="000000"/>
                      </a:solidFill>
                      <a:latin typeface="+mj-lt"/>
                    </a:endParaRPr>
                  </a:p>
                </p:txBody>
              </p:sp>
              <p:sp>
                <p:nvSpPr>
                  <p:cNvPr id="96" name="Oval 62">
                    <a:extLst>
                      <a:ext uri="{FF2B5EF4-FFF2-40B4-BE49-F238E27FC236}">
                        <a16:creationId xmlns:a16="http://schemas.microsoft.com/office/drawing/2014/main" id="{A09C7815-8CFB-43AB-B765-93147233D47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401405" y="2523979"/>
                    <a:ext cx="274320" cy="274320"/>
                  </a:xfrm>
                  <a:prstGeom prst="ellipse">
                    <a:avLst/>
                  </a:prstGeom>
                  <a:ln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3200" kern="0" dirty="0">
                      <a:solidFill>
                        <a:srgbClr val="000000"/>
                      </a:solidFill>
                      <a:latin typeface="+mj-lt"/>
                    </a:endParaRPr>
                  </a:p>
                </p:txBody>
              </p:sp>
              <p:sp>
                <p:nvSpPr>
                  <p:cNvPr id="97" name="Oval 63">
                    <a:extLst>
                      <a:ext uri="{FF2B5EF4-FFF2-40B4-BE49-F238E27FC236}">
                        <a16:creationId xmlns:a16="http://schemas.microsoft.com/office/drawing/2014/main" id="{EDE18869-F970-4BE8-9475-1A0E4B02F1D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401405" y="2054238"/>
                    <a:ext cx="274320" cy="274320"/>
                  </a:xfrm>
                  <a:prstGeom prst="ellipse">
                    <a:avLst/>
                  </a:prstGeom>
                  <a:ln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3200" kern="0">
                      <a:solidFill>
                        <a:srgbClr val="000000"/>
                      </a:solidFill>
                      <a:latin typeface="+mj-lt"/>
                    </a:endParaRPr>
                  </a:p>
                </p:txBody>
              </p:sp>
              <p:sp>
                <p:nvSpPr>
                  <p:cNvPr id="98" name="Oval 64">
                    <a:extLst>
                      <a:ext uri="{FF2B5EF4-FFF2-40B4-BE49-F238E27FC236}">
                        <a16:creationId xmlns:a16="http://schemas.microsoft.com/office/drawing/2014/main" id="{447C4398-5409-4D3C-A558-3A72F9386E8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401405" y="3933203"/>
                    <a:ext cx="274320" cy="274320"/>
                  </a:xfrm>
                  <a:prstGeom prst="ellipse">
                    <a:avLst/>
                  </a:prstGeom>
                  <a:ln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3200" kern="0">
                      <a:solidFill>
                        <a:srgbClr val="000000"/>
                      </a:solidFill>
                      <a:latin typeface="+mj-lt"/>
                    </a:endParaRPr>
                  </a:p>
                </p:txBody>
              </p:sp>
              <p:sp>
                <p:nvSpPr>
                  <p:cNvPr id="99" name="Oval 65">
                    <a:extLst>
                      <a:ext uri="{FF2B5EF4-FFF2-40B4-BE49-F238E27FC236}">
                        <a16:creationId xmlns:a16="http://schemas.microsoft.com/office/drawing/2014/main" id="{5A819E79-0A78-41A2-9072-FA14922C2C3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401405" y="3463461"/>
                    <a:ext cx="274320" cy="274320"/>
                  </a:xfrm>
                  <a:prstGeom prst="ellipse">
                    <a:avLst/>
                  </a:prstGeom>
                  <a:ln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3200" kern="0">
                      <a:solidFill>
                        <a:srgbClr val="000000"/>
                      </a:solidFill>
                      <a:latin typeface="+mj-lt"/>
                    </a:endParaRPr>
                  </a:p>
                </p:txBody>
              </p:sp>
            </p:grpSp>
            <p:grpSp>
              <p:nvGrpSpPr>
                <p:cNvPr id="83" name="Group 49">
                  <a:extLst>
                    <a:ext uri="{FF2B5EF4-FFF2-40B4-BE49-F238E27FC236}">
                      <a16:creationId xmlns:a16="http://schemas.microsoft.com/office/drawing/2014/main" id="{9CF0C95F-7839-4A5E-A5B9-90BD80190355}"/>
                    </a:ext>
                  </a:extLst>
                </p:cNvPr>
                <p:cNvGrpSpPr/>
                <p:nvPr/>
              </p:nvGrpSpPr>
              <p:grpSpPr>
                <a:xfrm>
                  <a:off x="4531546" y="2352357"/>
                  <a:ext cx="274320" cy="2153285"/>
                  <a:chOff x="6914132" y="2054238"/>
                  <a:chExt cx="274320" cy="2153285"/>
                </a:xfrm>
              </p:grpSpPr>
              <p:sp>
                <p:nvSpPr>
                  <p:cNvPr id="90" name="Oval 56">
                    <a:extLst>
                      <a:ext uri="{FF2B5EF4-FFF2-40B4-BE49-F238E27FC236}">
                        <a16:creationId xmlns:a16="http://schemas.microsoft.com/office/drawing/2014/main" id="{11FF0BD5-6D92-4D62-B550-C61F4DCE9C6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914132" y="2993720"/>
                    <a:ext cx="274320" cy="274320"/>
                  </a:xfrm>
                  <a:prstGeom prst="ellipse">
                    <a:avLst/>
                  </a:prstGeom>
                  <a:ln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3200" kern="0">
                      <a:solidFill>
                        <a:srgbClr val="000000"/>
                      </a:solidFill>
                      <a:latin typeface="+mj-lt"/>
                    </a:endParaRPr>
                  </a:p>
                </p:txBody>
              </p:sp>
              <p:sp>
                <p:nvSpPr>
                  <p:cNvPr id="91" name="Oval 57">
                    <a:extLst>
                      <a:ext uri="{FF2B5EF4-FFF2-40B4-BE49-F238E27FC236}">
                        <a16:creationId xmlns:a16="http://schemas.microsoft.com/office/drawing/2014/main" id="{35F8C1BB-60DE-43C6-917A-C7F16A299DB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914132" y="2523979"/>
                    <a:ext cx="274320" cy="274320"/>
                  </a:xfrm>
                  <a:prstGeom prst="ellipse">
                    <a:avLst/>
                  </a:prstGeom>
                  <a:ln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3200" kern="0">
                      <a:solidFill>
                        <a:srgbClr val="000000"/>
                      </a:solidFill>
                      <a:latin typeface="+mj-lt"/>
                    </a:endParaRPr>
                  </a:p>
                </p:txBody>
              </p:sp>
              <p:sp>
                <p:nvSpPr>
                  <p:cNvPr id="92" name="Oval 58">
                    <a:extLst>
                      <a:ext uri="{FF2B5EF4-FFF2-40B4-BE49-F238E27FC236}">
                        <a16:creationId xmlns:a16="http://schemas.microsoft.com/office/drawing/2014/main" id="{0556DA55-D232-4AD4-9BE3-BB498A489C3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914132" y="2054238"/>
                    <a:ext cx="274320" cy="274320"/>
                  </a:xfrm>
                  <a:prstGeom prst="ellipse">
                    <a:avLst/>
                  </a:prstGeom>
                  <a:ln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3200" kern="0">
                      <a:solidFill>
                        <a:srgbClr val="000000"/>
                      </a:solidFill>
                      <a:latin typeface="+mj-lt"/>
                    </a:endParaRPr>
                  </a:p>
                </p:txBody>
              </p:sp>
              <p:sp>
                <p:nvSpPr>
                  <p:cNvPr id="93" name="Oval 59">
                    <a:extLst>
                      <a:ext uri="{FF2B5EF4-FFF2-40B4-BE49-F238E27FC236}">
                        <a16:creationId xmlns:a16="http://schemas.microsoft.com/office/drawing/2014/main" id="{3754457B-8871-4054-99B6-8DA111350F8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914132" y="3933203"/>
                    <a:ext cx="274320" cy="274320"/>
                  </a:xfrm>
                  <a:prstGeom prst="ellipse">
                    <a:avLst/>
                  </a:prstGeom>
                  <a:ln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3200" kern="0">
                      <a:solidFill>
                        <a:srgbClr val="000000"/>
                      </a:solidFill>
                      <a:latin typeface="+mj-lt"/>
                    </a:endParaRPr>
                  </a:p>
                </p:txBody>
              </p:sp>
              <p:sp>
                <p:nvSpPr>
                  <p:cNvPr id="94" name="Oval 60">
                    <a:extLst>
                      <a:ext uri="{FF2B5EF4-FFF2-40B4-BE49-F238E27FC236}">
                        <a16:creationId xmlns:a16="http://schemas.microsoft.com/office/drawing/2014/main" id="{68AC2B6E-5B83-46C1-9B81-09B432D2375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914132" y="3463461"/>
                    <a:ext cx="274320" cy="274320"/>
                  </a:xfrm>
                  <a:prstGeom prst="ellipse">
                    <a:avLst/>
                  </a:prstGeom>
                  <a:ln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3200" kern="0">
                      <a:solidFill>
                        <a:srgbClr val="000000"/>
                      </a:solidFill>
                      <a:latin typeface="+mj-lt"/>
                    </a:endParaRPr>
                  </a:p>
                </p:txBody>
              </p:sp>
            </p:grpSp>
            <p:grpSp>
              <p:nvGrpSpPr>
                <p:cNvPr id="84" name="Group 50">
                  <a:extLst>
                    <a:ext uri="{FF2B5EF4-FFF2-40B4-BE49-F238E27FC236}">
                      <a16:creationId xmlns:a16="http://schemas.microsoft.com/office/drawing/2014/main" id="{5F2B8268-1C00-4413-97D6-B69CD208C009}"/>
                    </a:ext>
                  </a:extLst>
                </p:cNvPr>
                <p:cNvGrpSpPr/>
                <p:nvPr/>
              </p:nvGrpSpPr>
              <p:grpSpPr>
                <a:xfrm>
                  <a:off x="5001092" y="2352357"/>
                  <a:ext cx="274320" cy="2153285"/>
                  <a:chOff x="7426858" y="2054238"/>
                  <a:chExt cx="274320" cy="2153285"/>
                </a:xfrm>
              </p:grpSpPr>
              <p:sp>
                <p:nvSpPr>
                  <p:cNvPr id="85" name="Oval 51">
                    <a:extLst>
                      <a:ext uri="{FF2B5EF4-FFF2-40B4-BE49-F238E27FC236}">
                        <a16:creationId xmlns:a16="http://schemas.microsoft.com/office/drawing/2014/main" id="{A50E1C78-0D10-4257-ABCF-5428DC5500E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426858" y="2993720"/>
                    <a:ext cx="274320" cy="274320"/>
                  </a:xfrm>
                  <a:prstGeom prst="ellipse">
                    <a:avLst/>
                  </a:prstGeom>
                  <a:ln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3200" kern="0">
                      <a:solidFill>
                        <a:srgbClr val="000000"/>
                      </a:solidFill>
                      <a:latin typeface="+mj-lt"/>
                    </a:endParaRPr>
                  </a:p>
                </p:txBody>
              </p:sp>
              <p:sp>
                <p:nvSpPr>
                  <p:cNvPr id="86" name="Oval 52">
                    <a:extLst>
                      <a:ext uri="{FF2B5EF4-FFF2-40B4-BE49-F238E27FC236}">
                        <a16:creationId xmlns:a16="http://schemas.microsoft.com/office/drawing/2014/main" id="{270613A0-B915-41F3-99E6-2DCDD5E763B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426858" y="2523979"/>
                    <a:ext cx="274320" cy="274320"/>
                  </a:xfrm>
                  <a:prstGeom prst="ellipse">
                    <a:avLst/>
                  </a:prstGeom>
                  <a:ln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3200" kern="0">
                      <a:solidFill>
                        <a:srgbClr val="000000"/>
                      </a:solidFill>
                      <a:latin typeface="+mj-lt"/>
                    </a:endParaRPr>
                  </a:p>
                </p:txBody>
              </p:sp>
              <p:sp>
                <p:nvSpPr>
                  <p:cNvPr id="87" name="Oval 53">
                    <a:extLst>
                      <a:ext uri="{FF2B5EF4-FFF2-40B4-BE49-F238E27FC236}">
                        <a16:creationId xmlns:a16="http://schemas.microsoft.com/office/drawing/2014/main" id="{2DDAFAA2-9D32-4C6B-967C-FAE8A8E1783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426858" y="2054238"/>
                    <a:ext cx="274320" cy="274320"/>
                  </a:xfrm>
                  <a:prstGeom prst="ellipse">
                    <a:avLst/>
                  </a:prstGeom>
                  <a:ln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3200" kern="0">
                      <a:solidFill>
                        <a:srgbClr val="000000"/>
                      </a:solidFill>
                      <a:latin typeface="+mj-lt"/>
                    </a:endParaRPr>
                  </a:p>
                </p:txBody>
              </p:sp>
              <p:sp>
                <p:nvSpPr>
                  <p:cNvPr id="88" name="Oval 54">
                    <a:extLst>
                      <a:ext uri="{FF2B5EF4-FFF2-40B4-BE49-F238E27FC236}">
                        <a16:creationId xmlns:a16="http://schemas.microsoft.com/office/drawing/2014/main" id="{511A0784-D8EF-4547-ADBA-2BE3A884FA9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426858" y="3933203"/>
                    <a:ext cx="274320" cy="274320"/>
                  </a:xfrm>
                  <a:prstGeom prst="ellipse">
                    <a:avLst/>
                  </a:prstGeom>
                  <a:ln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3200" kern="0">
                      <a:solidFill>
                        <a:srgbClr val="000000"/>
                      </a:solidFill>
                      <a:latin typeface="+mj-lt"/>
                    </a:endParaRPr>
                  </a:p>
                </p:txBody>
              </p:sp>
              <p:sp>
                <p:nvSpPr>
                  <p:cNvPr id="89" name="Oval 55">
                    <a:extLst>
                      <a:ext uri="{FF2B5EF4-FFF2-40B4-BE49-F238E27FC236}">
                        <a16:creationId xmlns:a16="http://schemas.microsoft.com/office/drawing/2014/main" id="{0DC623E7-2677-4555-9DED-D351A19D71A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426858" y="3463461"/>
                    <a:ext cx="274320" cy="274320"/>
                  </a:xfrm>
                  <a:prstGeom prst="ellipse">
                    <a:avLst/>
                  </a:prstGeom>
                  <a:ln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3200" kern="0">
                      <a:solidFill>
                        <a:srgbClr val="000000"/>
                      </a:solidFill>
                      <a:latin typeface="+mj-lt"/>
                    </a:endParaRPr>
                  </a:p>
                </p:txBody>
              </p:sp>
            </p:grpSp>
          </p:grpSp>
        </p:grpSp>
        <p:sp>
          <p:nvSpPr>
            <p:cNvPr id="74" name="Right Brace 89">
              <a:extLst>
                <a:ext uri="{FF2B5EF4-FFF2-40B4-BE49-F238E27FC236}">
                  <a16:creationId xmlns:a16="http://schemas.microsoft.com/office/drawing/2014/main" id="{15AD41EC-9A33-4EDB-BFD6-2B6250E00257}"/>
                </a:ext>
              </a:extLst>
            </p:cNvPr>
            <p:cNvSpPr/>
            <p:nvPr/>
          </p:nvSpPr>
          <p:spPr>
            <a:xfrm rot="5400000">
              <a:off x="4812039" y="4069393"/>
              <a:ext cx="304800" cy="743866"/>
            </a:xfrm>
            <a:prstGeom prst="rightBrace">
              <a:avLst>
                <a:gd name="adj1" fmla="val 36905"/>
                <a:gd name="adj2" fmla="val 50000"/>
              </a:avLst>
            </a:prstGeom>
            <a:ln w="57150"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TextBox 90">
              <a:extLst>
                <a:ext uri="{FF2B5EF4-FFF2-40B4-BE49-F238E27FC236}">
                  <a16:creationId xmlns:a16="http://schemas.microsoft.com/office/drawing/2014/main" id="{28CB4BE2-D441-425F-A4B0-C1FD724B3FE5}"/>
                </a:ext>
              </a:extLst>
            </p:cNvPr>
            <p:cNvSpPr txBox="1"/>
            <p:nvPr/>
          </p:nvSpPr>
          <p:spPr>
            <a:xfrm>
              <a:off x="4391035" y="4794151"/>
              <a:ext cx="138691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accent6"/>
                  </a:solidFill>
                </a:rPr>
                <a:t>ECC bits</a:t>
              </a:r>
            </a:p>
          </p:txBody>
        </p:sp>
        <p:sp>
          <p:nvSpPr>
            <p:cNvPr id="76" name="Right Brace 91">
              <a:extLst>
                <a:ext uri="{FF2B5EF4-FFF2-40B4-BE49-F238E27FC236}">
                  <a16:creationId xmlns:a16="http://schemas.microsoft.com/office/drawing/2014/main" id="{7F4327AD-3FD5-4BE2-B761-23E9C1FAA9BB}"/>
                </a:ext>
              </a:extLst>
            </p:cNvPr>
            <p:cNvSpPr/>
            <p:nvPr/>
          </p:nvSpPr>
          <p:spPr>
            <a:xfrm rot="5400000">
              <a:off x="3635049" y="3837741"/>
              <a:ext cx="304800" cy="1207170"/>
            </a:xfrm>
            <a:prstGeom prst="rightBrace">
              <a:avLst>
                <a:gd name="adj1" fmla="val 36905"/>
                <a:gd name="adj2" fmla="val 50000"/>
              </a:avLst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TextBox 92">
              <a:extLst>
                <a:ext uri="{FF2B5EF4-FFF2-40B4-BE49-F238E27FC236}">
                  <a16:creationId xmlns:a16="http://schemas.microsoft.com/office/drawing/2014/main" id="{CC7D0293-02B4-48E4-A22F-627D01DC1E66}"/>
                </a:ext>
              </a:extLst>
            </p:cNvPr>
            <p:cNvSpPr txBox="1"/>
            <p:nvPr/>
          </p:nvSpPr>
          <p:spPr>
            <a:xfrm>
              <a:off x="3036449" y="4794151"/>
              <a:ext cx="143180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accent1"/>
                  </a:solidFill>
                </a:rPr>
                <a:t>Data bits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107181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矩形 36">
            <a:extLst>
              <a:ext uri="{FF2B5EF4-FFF2-40B4-BE49-F238E27FC236}">
                <a16:creationId xmlns:a16="http://schemas.microsoft.com/office/drawing/2014/main" id="{DAC22762-2F44-4592-B835-3E69E994F319}"/>
              </a:ext>
            </a:extLst>
          </p:cNvPr>
          <p:cNvSpPr/>
          <p:nvPr/>
        </p:nvSpPr>
        <p:spPr>
          <a:xfrm>
            <a:off x="1174812" y="1173728"/>
            <a:ext cx="9842379" cy="4510547"/>
          </a:xfrm>
          <a:prstGeom prst="rect">
            <a:avLst/>
          </a:prstGeom>
          <a:solidFill>
            <a:schemeClr val="bg1">
              <a:alpha val="64000"/>
            </a:schemeClr>
          </a:solidFill>
          <a:ln>
            <a:noFill/>
          </a:ln>
          <a:effectLst>
            <a:outerShdw blurRad="889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D0604BA-FFB5-47DA-B447-88DAFC0120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/>
              <a:t>数据布局方案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7FA1460F-C3E0-4BAB-8AA6-BD009E32208D}"/>
              </a:ext>
            </a:extLst>
          </p:cNvPr>
          <p:cNvSpPr txBox="1"/>
          <p:nvPr/>
        </p:nvSpPr>
        <p:spPr>
          <a:xfrm>
            <a:off x="5023104" y="3732707"/>
            <a:ext cx="21457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+mn-ea"/>
              </a:rPr>
              <a:t>数据分配方案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AE48D608-F08A-45CD-B22C-262280810D43}"/>
              </a:ext>
            </a:extLst>
          </p:cNvPr>
          <p:cNvSpPr txBox="1"/>
          <p:nvPr/>
        </p:nvSpPr>
        <p:spPr>
          <a:xfrm>
            <a:off x="1550889" y="4339158"/>
            <a:ext cx="90902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000" dirty="0"/>
              <a:t>基本思想</a:t>
            </a:r>
            <a:r>
              <a:rPr lang="zh-CN" altLang="en-US" sz="2000" dirty="0"/>
              <a:t>：将</a:t>
            </a:r>
            <a:r>
              <a:rPr lang="zh-CN" altLang="zh-CN" sz="2000" dirty="0"/>
              <a:t>近似数据分配到可靠性较低的块，精确数据分配到可靠性较高的块</a:t>
            </a:r>
            <a:endParaRPr lang="en-US" altLang="zh-CN" sz="2000" dirty="0"/>
          </a:p>
        </p:txBody>
      </p: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1103CB48-79B6-4DEA-84E7-E3C9150A18D7}"/>
              </a:ext>
            </a:extLst>
          </p:cNvPr>
          <p:cNvGrpSpPr/>
          <p:nvPr/>
        </p:nvGrpSpPr>
        <p:grpSpPr>
          <a:xfrm>
            <a:off x="5766771" y="2970187"/>
            <a:ext cx="658463" cy="658463"/>
            <a:chOff x="5661058" y="2975522"/>
            <a:chExt cx="869883" cy="869883"/>
          </a:xfrm>
        </p:grpSpPr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15793AD6-868A-4B44-ABAF-0942A02025E2}"/>
                </a:ext>
              </a:extLst>
            </p:cNvPr>
            <p:cNvSpPr/>
            <p:nvPr/>
          </p:nvSpPr>
          <p:spPr>
            <a:xfrm>
              <a:off x="5661058" y="2975522"/>
              <a:ext cx="869883" cy="86988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·</a:t>
              </a:r>
              <a:endParaRPr lang="zh-CN" altLang="en-US" dirty="0"/>
            </a:p>
          </p:txBody>
        </p:sp>
        <p:sp>
          <p:nvSpPr>
            <p:cNvPr id="8" name="Freeform 5">
              <a:extLst>
                <a:ext uri="{FF2B5EF4-FFF2-40B4-BE49-F238E27FC236}">
                  <a16:creationId xmlns:a16="http://schemas.microsoft.com/office/drawing/2014/main" id="{E22010FC-753D-44C8-9DEF-6E89E083A0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61843" y="3159875"/>
              <a:ext cx="468312" cy="501176"/>
            </a:xfrm>
            <a:custGeom>
              <a:avLst/>
              <a:gdLst>
                <a:gd name="T0" fmla="*/ 88 w 96"/>
                <a:gd name="T1" fmla="*/ 8 h 102"/>
                <a:gd name="T2" fmla="*/ 88 w 96"/>
                <a:gd name="T3" fmla="*/ 8 h 102"/>
                <a:gd name="T4" fmla="*/ 69 w 96"/>
                <a:gd name="T5" fmla="*/ 0 h 102"/>
                <a:gd name="T6" fmla="*/ 51 w 96"/>
                <a:gd name="T7" fmla="*/ 8 h 102"/>
                <a:gd name="T8" fmla="*/ 44 w 96"/>
                <a:gd name="T9" fmla="*/ 15 h 102"/>
                <a:gd name="T10" fmla="*/ 44 w 96"/>
                <a:gd name="T11" fmla="*/ 27 h 102"/>
                <a:gd name="T12" fmla="*/ 55 w 96"/>
                <a:gd name="T13" fmla="*/ 27 h 102"/>
                <a:gd name="T14" fmla="*/ 63 w 96"/>
                <a:gd name="T15" fmla="*/ 19 h 102"/>
                <a:gd name="T16" fmla="*/ 69 w 96"/>
                <a:gd name="T17" fmla="*/ 16 h 102"/>
                <a:gd name="T18" fmla="*/ 76 w 96"/>
                <a:gd name="T19" fmla="*/ 19 h 102"/>
                <a:gd name="T20" fmla="*/ 77 w 96"/>
                <a:gd name="T21" fmla="*/ 20 h 102"/>
                <a:gd name="T22" fmla="*/ 80 w 96"/>
                <a:gd name="T23" fmla="*/ 27 h 102"/>
                <a:gd name="T24" fmla="*/ 77 w 96"/>
                <a:gd name="T25" fmla="*/ 34 h 102"/>
                <a:gd name="T26" fmla="*/ 59 w 96"/>
                <a:gd name="T27" fmla="*/ 52 h 102"/>
                <a:gd name="T28" fmla="*/ 52 w 96"/>
                <a:gd name="T29" fmla="*/ 55 h 102"/>
                <a:gd name="T30" fmla="*/ 45 w 96"/>
                <a:gd name="T31" fmla="*/ 52 h 102"/>
                <a:gd name="T32" fmla="*/ 44 w 96"/>
                <a:gd name="T33" fmla="*/ 51 h 102"/>
                <a:gd name="T34" fmla="*/ 33 w 96"/>
                <a:gd name="T35" fmla="*/ 63 h 102"/>
                <a:gd name="T36" fmla="*/ 34 w 96"/>
                <a:gd name="T37" fmla="*/ 63 h 102"/>
                <a:gd name="T38" fmla="*/ 52 w 96"/>
                <a:gd name="T39" fmla="*/ 71 h 102"/>
                <a:gd name="T40" fmla="*/ 52 w 96"/>
                <a:gd name="T41" fmla="*/ 71 h 102"/>
                <a:gd name="T42" fmla="*/ 70 w 96"/>
                <a:gd name="T43" fmla="*/ 63 h 102"/>
                <a:gd name="T44" fmla="*/ 88 w 96"/>
                <a:gd name="T45" fmla="*/ 45 h 102"/>
                <a:gd name="T46" fmla="*/ 96 w 96"/>
                <a:gd name="T47" fmla="*/ 27 h 102"/>
                <a:gd name="T48" fmla="*/ 88 w 96"/>
                <a:gd name="T49" fmla="*/ 8 h 102"/>
                <a:gd name="T50" fmla="*/ 41 w 96"/>
                <a:gd name="T51" fmla="*/ 76 h 102"/>
                <a:gd name="T52" fmla="*/ 33 w 96"/>
                <a:gd name="T53" fmla="*/ 83 h 102"/>
                <a:gd name="T54" fmla="*/ 26 w 96"/>
                <a:gd name="T55" fmla="*/ 86 h 102"/>
                <a:gd name="T56" fmla="*/ 19 w 96"/>
                <a:gd name="T57" fmla="*/ 83 h 102"/>
                <a:gd name="T58" fmla="*/ 18 w 96"/>
                <a:gd name="T59" fmla="*/ 83 h 102"/>
                <a:gd name="T60" fmla="*/ 16 w 96"/>
                <a:gd name="T61" fmla="*/ 76 h 102"/>
                <a:gd name="T62" fmla="*/ 18 w 96"/>
                <a:gd name="T63" fmla="*/ 69 h 102"/>
                <a:gd name="T64" fmla="*/ 37 w 96"/>
                <a:gd name="T65" fmla="*/ 50 h 102"/>
                <a:gd name="T66" fmla="*/ 44 w 96"/>
                <a:gd name="T67" fmla="*/ 47 h 102"/>
                <a:gd name="T68" fmla="*/ 51 w 96"/>
                <a:gd name="T69" fmla="*/ 50 h 102"/>
                <a:gd name="T70" fmla="*/ 52 w 96"/>
                <a:gd name="T71" fmla="*/ 51 h 102"/>
                <a:gd name="T72" fmla="*/ 63 w 96"/>
                <a:gd name="T73" fmla="*/ 40 h 102"/>
                <a:gd name="T74" fmla="*/ 63 w 96"/>
                <a:gd name="T75" fmla="*/ 40 h 102"/>
                <a:gd name="T76" fmla="*/ 63 w 96"/>
                <a:gd name="T77" fmla="*/ 40 h 102"/>
                <a:gd name="T78" fmla="*/ 62 w 96"/>
                <a:gd name="T79" fmla="*/ 39 h 102"/>
                <a:gd name="T80" fmla="*/ 61 w 96"/>
                <a:gd name="T81" fmla="*/ 38 h 102"/>
                <a:gd name="T82" fmla="*/ 59 w 96"/>
                <a:gd name="T83" fmla="*/ 36 h 102"/>
                <a:gd name="T84" fmla="*/ 44 w 96"/>
                <a:gd name="T85" fmla="*/ 32 h 102"/>
                <a:gd name="T86" fmla="*/ 26 w 96"/>
                <a:gd name="T87" fmla="*/ 39 h 102"/>
                <a:gd name="T88" fmla="*/ 7 w 96"/>
                <a:gd name="T89" fmla="*/ 58 h 102"/>
                <a:gd name="T90" fmla="*/ 0 w 96"/>
                <a:gd name="T91" fmla="*/ 76 h 102"/>
                <a:gd name="T92" fmla="*/ 7 w 96"/>
                <a:gd name="T93" fmla="*/ 94 h 102"/>
                <a:gd name="T94" fmla="*/ 8 w 96"/>
                <a:gd name="T95" fmla="*/ 95 h 102"/>
                <a:gd name="T96" fmla="*/ 26 w 96"/>
                <a:gd name="T97" fmla="*/ 102 h 102"/>
                <a:gd name="T98" fmla="*/ 26 w 96"/>
                <a:gd name="T99" fmla="*/ 102 h 102"/>
                <a:gd name="T100" fmla="*/ 44 w 96"/>
                <a:gd name="T101" fmla="*/ 95 h 102"/>
                <a:gd name="T102" fmla="*/ 52 w 96"/>
                <a:gd name="T103" fmla="*/ 87 h 102"/>
                <a:gd name="T104" fmla="*/ 52 w 96"/>
                <a:gd name="T105" fmla="*/ 76 h 102"/>
                <a:gd name="T106" fmla="*/ 41 w 96"/>
                <a:gd name="T107" fmla="*/ 76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6" h="102">
                  <a:moveTo>
                    <a:pt x="88" y="8"/>
                  </a:moveTo>
                  <a:cubicBezTo>
                    <a:pt x="88" y="8"/>
                    <a:pt x="88" y="8"/>
                    <a:pt x="88" y="8"/>
                  </a:cubicBezTo>
                  <a:cubicBezTo>
                    <a:pt x="83" y="3"/>
                    <a:pt x="76" y="0"/>
                    <a:pt x="69" y="0"/>
                  </a:cubicBezTo>
                  <a:cubicBezTo>
                    <a:pt x="63" y="0"/>
                    <a:pt x="56" y="3"/>
                    <a:pt x="51" y="8"/>
                  </a:cubicBezTo>
                  <a:cubicBezTo>
                    <a:pt x="44" y="15"/>
                    <a:pt x="44" y="15"/>
                    <a:pt x="44" y="15"/>
                  </a:cubicBezTo>
                  <a:cubicBezTo>
                    <a:pt x="41" y="18"/>
                    <a:pt x="41" y="23"/>
                    <a:pt x="44" y="27"/>
                  </a:cubicBezTo>
                  <a:cubicBezTo>
                    <a:pt x="47" y="30"/>
                    <a:pt x="52" y="30"/>
                    <a:pt x="55" y="27"/>
                  </a:cubicBezTo>
                  <a:cubicBezTo>
                    <a:pt x="63" y="19"/>
                    <a:pt x="63" y="19"/>
                    <a:pt x="63" y="19"/>
                  </a:cubicBezTo>
                  <a:cubicBezTo>
                    <a:pt x="64" y="17"/>
                    <a:pt x="67" y="16"/>
                    <a:pt x="69" y="16"/>
                  </a:cubicBezTo>
                  <a:cubicBezTo>
                    <a:pt x="72" y="16"/>
                    <a:pt x="74" y="17"/>
                    <a:pt x="76" y="19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9" y="22"/>
                    <a:pt x="80" y="24"/>
                    <a:pt x="80" y="27"/>
                  </a:cubicBezTo>
                  <a:cubicBezTo>
                    <a:pt x="80" y="29"/>
                    <a:pt x="79" y="32"/>
                    <a:pt x="77" y="34"/>
                  </a:cubicBezTo>
                  <a:cubicBezTo>
                    <a:pt x="59" y="52"/>
                    <a:pt x="59" y="52"/>
                    <a:pt x="59" y="52"/>
                  </a:cubicBezTo>
                  <a:cubicBezTo>
                    <a:pt x="57" y="54"/>
                    <a:pt x="54" y="55"/>
                    <a:pt x="52" y="55"/>
                  </a:cubicBezTo>
                  <a:cubicBezTo>
                    <a:pt x="49" y="55"/>
                    <a:pt x="47" y="54"/>
                    <a:pt x="45" y="52"/>
                  </a:cubicBezTo>
                  <a:cubicBezTo>
                    <a:pt x="44" y="51"/>
                    <a:pt x="44" y="51"/>
                    <a:pt x="44" y="51"/>
                  </a:cubicBezTo>
                  <a:cubicBezTo>
                    <a:pt x="33" y="63"/>
                    <a:pt x="33" y="63"/>
                    <a:pt x="33" y="63"/>
                  </a:cubicBezTo>
                  <a:cubicBezTo>
                    <a:pt x="34" y="63"/>
                    <a:pt x="34" y="63"/>
                    <a:pt x="34" y="63"/>
                  </a:cubicBezTo>
                  <a:cubicBezTo>
                    <a:pt x="39" y="68"/>
                    <a:pt x="45" y="71"/>
                    <a:pt x="52" y="71"/>
                  </a:cubicBezTo>
                  <a:cubicBezTo>
                    <a:pt x="52" y="71"/>
                    <a:pt x="52" y="71"/>
                    <a:pt x="52" y="71"/>
                  </a:cubicBezTo>
                  <a:cubicBezTo>
                    <a:pt x="58" y="71"/>
                    <a:pt x="65" y="68"/>
                    <a:pt x="70" y="63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94" y="40"/>
                    <a:pt x="96" y="33"/>
                    <a:pt x="96" y="27"/>
                  </a:cubicBezTo>
                  <a:cubicBezTo>
                    <a:pt x="96" y="20"/>
                    <a:pt x="93" y="13"/>
                    <a:pt x="88" y="8"/>
                  </a:cubicBezTo>
                  <a:close/>
                  <a:moveTo>
                    <a:pt x="41" y="76"/>
                  </a:moveTo>
                  <a:cubicBezTo>
                    <a:pt x="33" y="83"/>
                    <a:pt x="33" y="83"/>
                    <a:pt x="33" y="83"/>
                  </a:cubicBezTo>
                  <a:cubicBezTo>
                    <a:pt x="31" y="85"/>
                    <a:pt x="29" y="86"/>
                    <a:pt x="26" y="86"/>
                  </a:cubicBezTo>
                  <a:cubicBezTo>
                    <a:pt x="24" y="86"/>
                    <a:pt x="21" y="85"/>
                    <a:pt x="19" y="83"/>
                  </a:cubicBezTo>
                  <a:cubicBezTo>
                    <a:pt x="18" y="83"/>
                    <a:pt x="18" y="83"/>
                    <a:pt x="18" y="83"/>
                  </a:cubicBezTo>
                  <a:cubicBezTo>
                    <a:pt x="16" y="81"/>
                    <a:pt x="16" y="78"/>
                    <a:pt x="16" y="76"/>
                  </a:cubicBezTo>
                  <a:cubicBezTo>
                    <a:pt x="16" y="73"/>
                    <a:pt x="16" y="71"/>
                    <a:pt x="18" y="69"/>
                  </a:cubicBezTo>
                  <a:cubicBezTo>
                    <a:pt x="37" y="50"/>
                    <a:pt x="37" y="50"/>
                    <a:pt x="37" y="50"/>
                  </a:cubicBezTo>
                  <a:cubicBezTo>
                    <a:pt x="39" y="48"/>
                    <a:pt x="41" y="47"/>
                    <a:pt x="44" y="47"/>
                  </a:cubicBezTo>
                  <a:cubicBezTo>
                    <a:pt x="46" y="47"/>
                    <a:pt x="49" y="48"/>
                    <a:pt x="51" y="50"/>
                  </a:cubicBezTo>
                  <a:cubicBezTo>
                    <a:pt x="52" y="51"/>
                    <a:pt x="52" y="51"/>
                    <a:pt x="52" y="51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2" y="39"/>
                    <a:pt x="62" y="39"/>
                    <a:pt x="62" y="39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0" y="37"/>
                    <a:pt x="59" y="37"/>
                    <a:pt x="59" y="36"/>
                  </a:cubicBezTo>
                  <a:cubicBezTo>
                    <a:pt x="54" y="33"/>
                    <a:pt x="49" y="32"/>
                    <a:pt x="44" y="32"/>
                  </a:cubicBezTo>
                  <a:cubicBezTo>
                    <a:pt x="37" y="32"/>
                    <a:pt x="31" y="34"/>
                    <a:pt x="26" y="39"/>
                  </a:cubicBezTo>
                  <a:cubicBezTo>
                    <a:pt x="7" y="58"/>
                    <a:pt x="7" y="58"/>
                    <a:pt x="7" y="58"/>
                  </a:cubicBezTo>
                  <a:cubicBezTo>
                    <a:pt x="2" y="63"/>
                    <a:pt x="0" y="69"/>
                    <a:pt x="0" y="76"/>
                  </a:cubicBezTo>
                  <a:cubicBezTo>
                    <a:pt x="0" y="82"/>
                    <a:pt x="2" y="89"/>
                    <a:pt x="7" y="94"/>
                  </a:cubicBezTo>
                  <a:cubicBezTo>
                    <a:pt x="8" y="95"/>
                    <a:pt x="8" y="95"/>
                    <a:pt x="8" y="95"/>
                  </a:cubicBezTo>
                  <a:cubicBezTo>
                    <a:pt x="13" y="100"/>
                    <a:pt x="19" y="102"/>
                    <a:pt x="26" y="102"/>
                  </a:cubicBezTo>
                  <a:cubicBezTo>
                    <a:pt x="26" y="102"/>
                    <a:pt x="26" y="102"/>
                    <a:pt x="26" y="102"/>
                  </a:cubicBezTo>
                  <a:cubicBezTo>
                    <a:pt x="33" y="102"/>
                    <a:pt x="39" y="100"/>
                    <a:pt x="44" y="95"/>
                  </a:cubicBezTo>
                  <a:cubicBezTo>
                    <a:pt x="52" y="87"/>
                    <a:pt x="52" y="87"/>
                    <a:pt x="52" y="87"/>
                  </a:cubicBezTo>
                  <a:cubicBezTo>
                    <a:pt x="55" y="84"/>
                    <a:pt x="55" y="79"/>
                    <a:pt x="52" y="76"/>
                  </a:cubicBezTo>
                  <a:cubicBezTo>
                    <a:pt x="49" y="72"/>
                    <a:pt x="44" y="72"/>
                    <a:pt x="41" y="76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</p:grpSp>
      <p:pic>
        <p:nvPicPr>
          <p:cNvPr id="6" name="图片占位符 5" descr="图片包含 游戏机, 画, 树&#10;&#10;描述已自动生成">
            <a:extLst>
              <a:ext uri="{FF2B5EF4-FFF2-40B4-BE49-F238E27FC236}">
                <a16:creationId xmlns:a16="http://schemas.microsoft.com/office/drawing/2014/main" id="{2449BD1B-B970-4958-BAB2-13A98DB0786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5630" y="1118381"/>
            <a:ext cx="7575233" cy="2200275"/>
          </a:xfrm>
        </p:spPr>
      </p:pic>
    </p:spTree>
    <p:extLst>
      <p:ext uri="{BB962C8B-B14F-4D97-AF65-F5344CB8AC3E}">
        <p14:creationId xmlns:p14="http://schemas.microsoft.com/office/powerpoint/2010/main" val="7857444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矩形 36">
            <a:extLst>
              <a:ext uri="{FF2B5EF4-FFF2-40B4-BE49-F238E27FC236}">
                <a16:creationId xmlns:a16="http://schemas.microsoft.com/office/drawing/2014/main" id="{DAC22762-2F44-4592-B835-3E69E994F319}"/>
              </a:ext>
            </a:extLst>
          </p:cNvPr>
          <p:cNvSpPr/>
          <p:nvPr/>
        </p:nvSpPr>
        <p:spPr>
          <a:xfrm>
            <a:off x="1174809" y="1173726"/>
            <a:ext cx="9842379" cy="4510547"/>
          </a:xfrm>
          <a:prstGeom prst="rect">
            <a:avLst/>
          </a:prstGeom>
          <a:solidFill>
            <a:schemeClr val="bg1">
              <a:alpha val="64000"/>
            </a:schemeClr>
          </a:solidFill>
          <a:ln>
            <a:noFill/>
          </a:ln>
          <a:effectLst>
            <a:outerShdw blurRad="889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打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D0604BA-FFB5-47DA-B447-88DAFC0120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/>
              <a:t>数据布局方案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7FA1460F-C3E0-4BAB-8AA6-BD009E32208D}"/>
              </a:ext>
            </a:extLst>
          </p:cNvPr>
          <p:cNvSpPr txBox="1"/>
          <p:nvPr/>
        </p:nvSpPr>
        <p:spPr>
          <a:xfrm>
            <a:off x="4781544" y="3680695"/>
            <a:ext cx="21457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+mn-ea"/>
              </a:rPr>
              <a:t>数据分配方案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AE48D608-F08A-45CD-B22C-262280810D43}"/>
              </a:ext>
            </a:extLst>
          </p:cNvPr>
          <p:cNvSpPr txBox="1"/>
          <p:nvPr/>
        </p:nvSpPr>
        <p:spPr>
          <a:xfrm>
            <a:off x="1550889" y="4339158"/>
            <a:ext cx="90902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000" dirty="0"/>
              <a:t>基本思想</a:t>
            </a:r>
            <a:r>
              <a:rPr lang="zh-CN" altLang="en-US" sz="2000" dirty="0"/>
              <a:t>：将</a:t>
            </a:r>
            <a:r>
              <a:rPr lang="zh-CN" altLang="zh-CN" sz="2000" dirty="0"/>
              <a:t>近似数据分配到可靠性较低的块，精确数据分配到可靠性较高的块</a:t>
            </a:r>
            <a:endParaRPr lang="en-US" altLang="zh-CN" sz="2000" dirty="0"/>
          </a:p>
        </p:txBody>
      </p: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1103CB48-79B6-4DEA-84E7-E3C9150A18D7}"/>
              </a:ext>
            </a:extLst>
          </p:cNvPr>
          <p:cNvGrpSpPr/>
          <p:nvPr/>
        </p:nvGrpSpPr>
        <p:grpSpPr>
          <a:xfrm>
            <a:off x="5403851" y="2970187"/>
            <a:ext cx="658463" cy="658463"/>
            <a:chOff x="5661058" y="2975522"/>
            <a:chExt cx="869883" cy="869883"/>
          </a:xfrm>
        </p:grpSpPr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15793AD6-868A-4B44-ABAF-0942A02025E2}"/>
                </a:ext>
              </a:extLst>
            </p:cNvPr>
            <p:cNvSpPr/>
            <p:nvPr/>
          </p:nvSpPr>
          <p:spPr>
            <a:xfrm>
              <a:off x="5661058" y="2975522"/>
              <a:ext cx="869883" cy="86988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·</a:t>
              </a:r>
              <a:endParaRPr lang="zh-CN" altLang="en-US" dirty="0"/>
            </a:p>
          </p:txBody>
        </p:sp>
        <p:sp>
          <p:nvSpPr>
            <p:cNvPr id="8" name="Freeform 5">
              <a:extLst>
                <a:ext uri="{FF2B5EF4-FFF2-40B4-BE49-F238E27FC236}">
                  <a16:creationId xmlns:a16="http://schemas.microsoft.com/office/drawing/2014/main" id="{E22010FC-753D-44C8-9DEF-6E89E083A0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61843" y="3159875"/>
              <a:ext cx="468312" cy="501176"/>
            </a:xfrm>
            <a:custGeom>
              <a:avLst/>
              <a:gdLst>
                <a:gd name="T0" fmla="*/ 88 w 96"/>
                <a:gd name="T1" fmla="*/ 8 h 102"/>
                <a:gd name="T2" fmla="*/ 88 w 96"/>
                <a:gd name="T3" fmla="*/ 8 h 102"/>
                <a:gd name="T4" fmla="*/ 69 w 96"/>
                <a:gd name="T5" fmla="*/ 0 h 102"/>
                <a:gd name="T6" fmla="*/ 51 w 96"/>
                <a:gd name="T7" fmla="*/ 8 h 102"/>
                <a:gd name="T8" fmla="*/ 44 w 96"/>
                <a:gd name="T9" fmla="*/ 15 h 102"/>
                <a:gd name="T10" fmla="*/ 44 w 96"/>
                <a:gd name="T11" fmla="*/ 27 h 102"/>
                <a:gd name="T12" fmla="*/ 55 w 96"/>
                <a:gd name="T13" fmla="*/ 27 h 102"/>
                <a:gd name="T14" fmla="*/ 63 w 96"/>
                <a:gd name="T15" fmla="*/ 19 h 102"/>
                <a:gd name="T16" fmla="*/ 69 w 96"/>
                <a:gd name="T17" fmla="*/ 16 h 102"/>
                <a:gd name="T18" fmla="*/ 76 w 96"/>
                <a:gd name="T19" fmla="*/ 19 h 102"/>
                <a:gd name="T20" fmla="*/ 77 w 96"/>
                <a:gd name="T21" fmla="*/ 20 h 102"/>
                <a:gd name="T22" fmla="*/ 80 w 96"/>
                <a:gd name="T23" fmla="*/ 27 h 102"/>
                <a:gd name="T24" fmla="*/ 77 w 96"/>
                <a:gd name="T25" fmla="*/ 34 h 102"/>
                <a:gd name="T26" fmla="*/ 59 w 96"/>
                <a:gd name="T27" fmla="*/ 52 h 102"/>
                <a:gd name="T28" fmla="*/ 52 w 96"/>
                <a:gd name="T29" fmla="*/ 55 h 102"/>
                <a:gd name="T30" fmla="*/ 45 w 96"/>
                <a:gd name="T31" fmla="*/ 52 h 102"/>
                <a:gd name="T32" fmla="*/ 44 w 96"/>
                <a:gd name="T33" fmla="*/ 51 h 102"/>
                <a:gd name="T34" fmla="*/ 33 w 96"/>
                <a:gd name="T35" fmla="*/ 63 h 102"/>
                <a:gd name="T36" fmla="*/ 34 w 96"/>
                <a:gd name="T37" fmla="*/ 63 h 102"/>
                <a:gd name="T38" fmla="*/ 52 w 96"/>
                <a:gd name="T39" fmla="*/ 71 h 102"/>
                <a:gd name="T40" fmla="*/ 52 w 96"/>
                <a:gd name="T41" fmla="*/ 71 h 102"/>
                <a:gd name="T42" fmla="*/ 70 w 96"/>
                <a:gd name="T43" fmla="*/ 63 h 102"/>
                <a:gd name="T44" fmla="*/ 88 w 96"/>
                <a:gd name="T45" fmla="*/ 45 h 102"/>
                <a:gd name="T46" fmla="*/ 96 w 96"/>
                <a:gd name="T47" fmla="*/ 27 h 102"/>
                <a:gd name="T48" fmla="*/ 88 w 96"/>
                <a:gd name="T49" fmla="*/ 8 h 102"/>
                <a:gd name="T50" fmla="*/ 41 w 96"/>
                <a:gd name="T51" fmla="*/ 76 h 102"/>
                <a:gd name="T52" fmla="*/ 33 w 96"/>
                <a:gd name="T53" fmla="*/ 83 h 102"/>
                <a:gd name="T54" fmla="*/ 26 w 96"/>
                <a:gd name="T55" fmla="*/ 86 h 102"/>
                <a:gd name="T56" fmla="*/ 19 w 96"/>
                <a:gd name="T57" fmla="*/ 83 h 102"/>
                <a:gd name="T58" fmla="*/ 18 w 96"/>
                <a:gd name="T59" fmla="*/ 83 h 102"/>
                <a:gd name="T60" fmla="*/ 16 w 96"/>
                <a:gd name="T61" fmla="*/ 76 h 102"/>
                <a:gd name="T62" fmla="*/ 18 w 96"/>
                <a:gd name="T63" fmla="*/ 69 h 102"/>
                <a:gd name="T64" fmla="*/ 37 w 96"/>
                <a:gd name="T65" fmla="*/ 50 h 102"/>
                <a:gd name="T66" fmla="*/ 44 w 96"/>
                <a:gd name="T67" fmla="*/ 47 h 102"/>
                <a:gd name="T68" fmla="*/ 51 w 96"/>
                <a:gd name="T69" fmla="*/ 50 h 102"/>
                <a:gd name="T70" fmla="*/ 52 w 96"/>
                <a:gd name="T71" fmla="*/ 51 h 102"/>
                <a:gd name="T72" fmla="*/ 63 w 96"/>
                <a:gd name="T73" fmla="*/ 40 h 102"/>
                <a:gd name="T74" fmla="*/ 63 w 96"/>
                <a:gd name="T75" fmla="*/ 40 h 102"/>
                <a:gd name="T76" fmla="*/ 63 w 96"/>
                <a:gd name="T77" fmla="*/ 40 h 102"/>
                <a:gd name="T78" fmla="*/ 62 w 96"/>
                <a:gd name="T79" fmla="*/ 39 h 102"/>
                <a:gd name="T80" fmla="*/ 61 w 96"/>
                <a:gd name="T81" fmla="*/ 38 h 102"/>
                <a:gd name="T82" fmla="*/ 59 w 96"/>
                <a:gd name="T83" fmla="*/ 36 h 102"/>
                <a:gd name="T84" fmla="*/ 44 w 96"/>
                <a:gd name="T85" fmla="*/ 32 h 102"/>
                <a:gd name="T86" fmla="*/ 26 w 96"/>
                <a:gd name="T87" fmla="*/ 39 h 102"/>
                <a:gd name="T88" fmla="*/ 7 w 96"/>
                <a:gd name="T89" fmla="*/ 58 h 102"/>
                <a:gd name="T90" fmla="*/ 0 w 96"/>
                <a:gd name="T91" fmla="*/ 76 h 102"/>
                <a:gd name="T92" fmla="*/ 7 w 96"/>
                <a:gd name="T93" fmla="*/ 94 h 102"/>
                <a:gd name="T94" fmla="*/ 8 w 96"/>
                <a:gd name="T95" fmla="*/ 95 h 102"/>
                <a:gd name="T96" fmla="*/ 26 w 96"/>
                <a:gd name="T97" fmla="*/ 102 h 102"/>
                <a:gd name="T98" fmla="*/ 26 w 96"/>
                <a:gd name="T99" fmla="*/ 102 h 102"/>
                <a:gd name="T100" fmla="*/ 44 w 96"/>
                <a:gd name="T101" fmla="*/ 95 h 102"/>
                <a:gd name="T102" fmla="*/ 52 w 96"/>
                <a:gd name="T103" fmla="*/ 87 h 102"/>
                <a:gd name="T104" fmla="*/ 52 w 96"/>
                <a:gd name="T105" fmla="*/ 76 h 102"/>
                <a:gd name="T106" fmla="*/ 41 w 96"/>
                <a:gd name="T107" fmla="*/ 76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6" h="102">
                  <a:moveTo>
                    <a:pt x="88" y="8"/>
                  </a:moveTo>
                  <a:cubicBezTo>
                    <a:pt x="88" y="8"/>
                    <a:pt x="88" y="8"/>
                    <a:pt x="88" y="8"/>
                  </a:cubicBezTo>
                  <a:cubicBezTo>
                    <a:pt x="83" y="3"/>
                    <a:pt x="76" y="0"/>
                    <a:pt x="69" y="0"/>
                  </a:cubicBezTo>
                  <a:cubicBezTo>
                    <a:pt x="63" y="0"/>
                    <a:pt x="56" y="3"/>
                    <a:pt x="51" y="8"/>
                  </a:cubicBezTo>
                  <a:cubicBezTo>
                    <a:pt x="44" y="15"/>
                    <a:pt x="44" y="15"/>
                    <a:pt x="44" y="15"/>
                  </a:cubicBezTo>
                  <a:cubicBezTo>
                    <a:pt x="41" y="18"/>
                    <a:pt x="41" y="23"/>
                    <a:pt x="44" y="27"/>
                  </a:cubicBezTo>
                  <a:cubicBezTo>
                    <a:pt x="47" y="30"/>
                    <a:pt x="52" y="30"/>
                    <a:pt x="55" y="27"/>
                  </a:cubicBezTo>
                  <a:cubicBezTo>
                    <a:pt x="63" y="19"/>
                    <a:pt x="63" y="19"/>
                    <a:pt x="63" y="19"/>
                  </a:cubicBezTo>
                  <a:cubicBezTo>
                    <a:pt x="64" y="17"/>
                    <a:pt x="67" y="16"/>
                    <a:pt x="69" y="16"/>
                  </a:cubicBezTo>
                  <a:cubicBezTo>
                    <a:pt x="72" y="16"/>
                    <a:pt x="74" y="17"/>
                    <a:pt x="76" y="19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9" y="22"/>
                    <a:pt x="80" y="24"/>
                    <a:pt x="80" y="27"/>
                  </a:cubicBezTo>
                  <a:cubicBezTo>
                    <a:pt x="80" y="29"/>
                    <a:pt x="79" y="32"/>
                    <a:pt x="77" y="34"/>
                  </a:cubicBezTo>
                  <a:cubicBezTo>
                    <a:pt x="59" y="52"/>
                    <a:pt x="59" y="52"/>
                    <a:pt x="59" y="52"/>
                  </a:cubicBezTo>
                  <a:cubicBezTo>
                    <a:pt x="57" y="54"/>
                    <a:pt x="54" y="55"/>
                    <a:pt x="52" y="55"/>
                  </a:cubicBezTo>
                  <a:cubicBezTo>
                    <a:pt x="49" y="55"/>
                    <a:pt x="47" y="54"/>
                    <a:pt x="45" y="52"/>
                  </a:cubicBezTo>
                  <a:cubicBezTo>
                    <a:pt x="44" y="51"/>
                    <a:pt x="44" y="51"/>
                    <a:pt x="44" y="51"/>
                  </a:cubicBezTo>
                  <a:cubicBezTo>
                    <a:pt x="33" y="63"/>
                    <a:pt x="33" y="63"/>
                    <a:pt x="33" y="63"/>
                  </a:cubicBezTo>
                  <a:cubicBezTo>
                    <a:pt x="34" y="63"/>
                    <a:pt x="34" y="63"/>
                    <a:pt x="34" y="63"/>
                  </a:cubicBezTo>
                  <a:cubicBezTo>
                    <a:pt x="39" y="68"/>
                    <a:pt x="45" y="71"/>
                    <a:pt x="52" y="71"/>
                  </a:cubicBezTo>
                  <a:cubicBezTo>
                    <a:pt x="52" y="71"/>
                    <a:pt x="52" y="71"/>
                    <a:pt x="52" y="71"/>
                  </a:cubicBezTo>
                  <a:cubicBezTo>
                    <a:pt x="58" y="71"/>
                    <a:pt x="65" y="68"/>
                    <a:pt x="70" y="63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94" y="40"/>
                    <a:pt x="96" y="33"/>
                    <a:pt x="96" y="27"/>
                  </a:cubicBezTo>
                  <a:cubicBezTo>
                    <a:pt x="96" y="20"/>
                    <a:pt x="93" y="13"/>
                    <a:pt x="88" y="8"/>
                  </a:cubicBezTo>
                  <a:close/>
                  <a:moveTo>
                    <a:pt x="41" y="76"/>
                  </a:moveTo>
                  <a:cubicBezTo>
                    <a:pt x="33" y="83"/>
                    <a:pt x="33" y="83"/>
                    <a:pt x="33" y="83"/>
                  </a:cubicBezTo>
                  <a:cubicBezTo>
                    <a:pt x="31" y="85"/>
                    <a:pt x="29" y="86"/>
                    <a:pt x="26" y="86"/>
                  </a:cubicBezTo>
                  <a:cubicBezTo>
                    <a:pt x="24" y="86"/>
                    <a:pt x="21" y="85"/>
                    <a:pt x="19" y="83"/>
                  </a:cubicBezTo>
                  <a:cubicBezTo>
                    <a:pt x="18" y="83"/>
                    <a:pt x="18" y="83"/>
                    <a:pt x="18" y="83"/>
                  </a:cubicBezTo>
                  <a:cubicBezTo>
                    <a:pt x="16" y="81"/>
                    <a:pt x="16" y="78"/>
                    <a:pt x="16" y="76"/>
                  </a:cubicBezTo>
                  <a:cubicBezTo>
                    <a:pt x="16" y="73"/>
                    <a:pt x="16" y="71"/>
                    <a:pt x="18" y="69"/>
                  </a:cubicBezTo>
                  <a:cubicBezTo>
                    <a:pt x="37" y="50"/>
                    <a:pt x="37" y="50"/>
                    <a:pt x="37" y="50"/>
                  </a:cubicBezTo>
                  <a:cubicBezTo>
                    <a:pt x="39" y="48"/>
                    <a:pt x="41" y="47"/>
                    <a:pt x="44" y="47"/>
                  </a:cubicBezTo>
                  <a:cubicBezTo>
                    <a:pt x="46" y="47"/>
                    <a:pt x="49" y="48"/>
                    <a:pt x="51" y="50"/>
                  </a:cubicBezTo>
                  <a:cubicBezTo>
                    <a:pt x="52" y="51"/>
                    <a:pt x="52" y="51"/>
                    <a:pt x="52" y="51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2" y="39"/>
                    <a:pt x="62" y="39"/>
                    <a:pt x="62" y="39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0" y="37"/>
                    <a:pt x="59" y="37"/>
                    <a:pt x="59" y="36"/>
                  </a:cubicBezTo>
                  <a:cubicBezTo>
                    <a:pt x="54" y="33"/>
                    <a:pt x="49" y="32"/>
                    <a:pt x="44" y="32"/>
                  </a:cubicBezTo>
                  <a:cubicBezTo>
                    <a:pt x="37" y="32"/>
                    <a:pt x="31" y="34"/>
                    <a:pt x="26" y="39"/>
                  </a:cubicBezTo>
                  <a:cubicBezTo>
                    <a:pt x="7" y="58"/>
                    <a:pt x="7" y="58"/>
                    <a:pt x="7" y="58"/>
                  </a:cubicBezTo>
                  <a:cubicBezTo>
                    <a:pt x="2" y="63"/>
                    <a:pt x="0" y="69"/>
                    <a:pt x="0" y="76"/>
                  </a:cubicBezTo>
                  <a:cubicBezTo>
                    <a:pt x="0" y="82"/>
                    <a:pt x="2" y="89"/>
                    <a:pt x="7" y="94"/>
                  </a:cubicBezTo>
                  <a:cubicBezTo>
                    <a:pt x="8" y="95"/>
                    <a:pt x="8" y="95"/>
                    <a:pt x="8" y="95"/>
                  </a:cubicBezTo>
                  <a:cubicBezTo>
                    <a:pt x="13" y="100"/>
                    <a:pt x="19" y="102"/>
                    <a:pt x="26" y="102"/>
                  </a:cubicBezTo>
                  <a:cubicBezTo>
                    <a:pt x="26" y="102"/>
                    <a:pt x="26" y="102"/>
                    <a:pt x="26" y="102"/>
                  </a:cubicBezTo>
                  <a:cubicBezTo>
                    <a:pt x="33" y="102"/>
                    <a:pt x="39" y="100"/>
                    <a:pt x="44" y="95"/>
                  </a:cubicBezTo>
                  <a:cubicBezTo>
                    <a:pt x="52" y="87"/>
                    <a:pt x="52" y="87"/>
                    <a:pt x="52" y="87"/>
                  </a:cubicBezTo>
                  <a:cubicBezTo>
                    <a:pt x="55" y="84"/>
                    <a:pt x="55" y="79"/>
                    <a:pt x="52" y="76"/>
                  </a:cubicBezTo>
                  <a:cubicBezTo>
                    <a:pt x="49" y="72"/>
                    <a:pt x="44" y="72"/>
                    <a:pt x="41" y="76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</p:grpSp>
      <p:sp>
        <p:nvSpPr>
          <p:cNvPr id="5" name="流程图: 过程 4">
            <a:extLst>
              <a:ext uri="{FF2B5EF4-FFF2-40B4-BE49-F238E27FC236}">
                <a16:creationId xmlns:a16="http://schemas.microsoft.com/office/drawing/2014/main" id="{59F7C0A3-FE93-4411-A96F-A0F5E7C922DD}"/>
              </a:ext>
            </a:extLst>
          </p:cNvPr>
          <p:cNvSpPr/>
          <p:nvPr/>
        </p:nvSpPr>
        <p:spPr>
          <a:xfrm>
            <a:off x="1821094" y="1504338"/>
            <a:ext cx="1238865" cy="612648"/>
          </a:xfrm>
          <a:prstGeom prst="flowChartProcess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精确数据</a:t>
            </a:r>
          </a:p>
        </p:txBody>
      </p:sp>
      <p:sp>
        <p:nvSpPr>
          <p:cNvPr id="13" name="流程图: 过程 12">
            <a:extLst>
              <a:ext uri="{FF2B5EF4-FFF2-40B4-BE49-F238E27FC236}">
                <a16:creationId xmlns:a16="http://schemas.microsoft.com/office/drawing/2014/main" id="{3851E2B6-CBFB-4E0C-B08A-CE01249B95B7}"/>
              </a:ext>
            </a:extLst>
          </p:cNvPr>
          <p:cNvSpPr/>
          <p:nvPr/>
        </p:nvSpPr>
        <p:spPr>
          <a:xfrm>
            <a:off x="1816130" y="2358377"/>
            <a:ext cx="1238865" cy="612648"/>
          </a:xfrm>
          <a:prstGeom prst="flowChartProcess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近似数据</a:t>
            </a:r>
          </a:p>
        </p:txBody>
      </p:sp>
      <p:sp>
        <p:nvSpPr>
          <p:cNvPr id="12" name="流程图: 过程 11">
            <a:extLst>
              <a:ext uri="{FF2B5EF4-FFF2-40B4-BE49-F238E27FC236}">
                <a16:creationId xmlns:a16="http://schemas.microsoft.com/office/drawing/2014/main" id="{C253DEBD-08DF-4664-AE84-595AE35015D3}"/>
              </a:ext>
            </a:extLst>
          </p:cNvPr>
          <p:cNvSpPr/>
          <p:nvPr/>
        </p:nvSpPr>
        <p:spPr>
          <a:xfrm>
            <a:off x="3763035" y="1504338"/>
            <a:ext cx="1640816" cy="612648"/>
          </a:xfrm>
          <a:prstGeom prst="flowChartProcess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可靠性高的块</a:t>
            </a:r>
          </a:p>
        </p:txBody>
      </p:sp>
      <p:sp>
        <p:nvSpPr>
          <p:cNvPr id="14" name="流程图: 过程 13">
            <a:extLst>
              <a:ext uri="{FF2B5EF4-FFF2-40B4-BE49-F238E27FC236}">
                <a16:creationId xmlns:a16="http://schemas.microsoft.com/office/drawing/2014/main" id="{27ECE665-73DC-4194-9FCD-AEBEA30CD2CB}"/>
              </a:ext>
            </a:extLst>
          </p:cNvPr>
          <p:cNvSpPr/>
          <p:nvPr/>
        </p:nvSpPr>
        <p:spPr>
          <a:xfrm>
            <a:off x="3763035" y="2358377"/>
            <a:ext cx="1640816" cy="612648"/>
          </a:xfrm>
          <a:prstGeom prst="flowChartProcess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可靠性低的块</a:t>
            </a:r>
          </a:p>
        </p:txBody>
      </p:sp>
      <p:sp>
        <p:nvSpPr>
          <p:cNvPr id="15" name="流程图: 过程 14">
            <a:extLst>
              <a:ext uri="{FF2B5EF4-FFF2-40B4-BE49-F238E27FC236}">
                <a16:creationId xmlns:a16="http://schemas.microsoft.com/office/drawing/2014/main" id="{DDF0B947-75A5-4AF7-8185-8C199EA387B7}"/>
              </a:ext>
            </a:extLst>
          </p:cNvPr>
          <p:cNvSpPr/>
          <p:nvPr/>
        </p:nvSpPr>
        <p:spPr>
          <a:xfrm>
            <a:off x="6106927" y="1501116"/>
            <a:ext cx="1640816" cy="612648"/>
          </a:xfrm>
          <a:prstGeom prst="flowChartProcess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读写速度加快</a:t>
            </a:r>
          </a:p>
        </p:txBody>
      </p:sp>
      <p:sp>
        <p:nvSpPr>
          <p:cNvPr id="16" name="流程图: 过程 15">
            <a:extLst>
              <a:ext uri="{FF2B5EF4-FFF2-40B4-BE49-F238E27FC236}">
                <a16:creationId xmlns:a16="http://schemas.microsoft.com/office/drawing/2014/main" id="{96EA6CCD-5533-4F2B-B857-3D77475B198F}"/>
              </a:ext>
            </a:extLst>
          </p:cNvPr>
          <p:cNvSpPr/>
          <p:nvPr/>
        </p:nvSpPr>
        <p:spPr>
          <a:xfrm>
            <a:off x="6115264" y="2357539"/>
            <a:ext cx="1640816" cy="612648"/>
          </a:xfrm>
          <a:prstGeom prst="flowChartProcess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使用近似存储模式</a:t>
            </a:r>
          </a:p>
        </p:txBody>
      </p:sp>
      <p:sp>
        <p:nvSpPr>
          <p:cNvPr id="17" name="流程图: 过程 16">
            <a:extLst>
              <a:ext uri="{FF2B5EF4-FFF2-40B4-BE49-F238E27FC236}">
                <a16:creationId xmlns:a16="http://schemas.microsoft.com/office/drawing/2014/main" id="{5671DD67-CEF3-473C-A546-6074C8E74D8E}"/>
              </a:ext>
            </a:extLst>
          </p:cNvPr>
          <p:cNvSpPr/>
          <p:nvPr/>
        </p:nvSpPr>
        <p:spPr>
          <a:xfrm>
            <a:off x="8464120" y="2357539"/>
            <a:ext cx="1640816" cy="612648"/>
          </a:xfrm>
          <a:prstGeom prst="flowChartProcess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读写速度加快</a:t>
            </a:r>
          </a:p>
        </p:txBody>
      </p: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1FE7638E-938F-48EF-9B6D-D101B595D090}"/>
              </a:ext>
            </a:extLst>
          </p:cNvPr>
          <p:cNvCxnSpPr>
            <a:stCxn id="5" idx="3"/>
            <a:endCxn id="12" idx="1"/>
          </p:cNvCxnSpPr>
          <p:nvPr/>
        </p:nvCxnSpPr>
        <p:spPr>
          <a:xfrm>
            <a:off x="3059959" y="1810662"/>
            <a:ext cx="70307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D054216F-7E6D-49E8-BD10-358C111B2EE7}"/>
              </a:ext>
            </a:extLst>
          </p:cNvPr>
          <p:cNvCxnSpPr/>
          <p:nvPr/>
        </p:nvCxnSpPr>
        <p:spPr>
          <a:xfrm>
            <a:off x="5403851" y="1807440"/>
            <a:ext cx="71141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2BE1FBE5-6B4B-48E2-920B-A592258FA387}"/>
              </a:ext>
            </a:extLst>
          </p:cNvPr>
          <p:cNvCxnSpPr>
            <a:stCxn id="13" idx="3"/>
            <a:endCxn id="14" idx="1"/>
          </p:cNvCxnSpPr>
          <p:nvPr/>
        </p:nvCxnSpPr>
        <p:spPr>
          <a:xfrm>
            <a:off x="3054995" y="2664701"/>
            <a:ext cx="70804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D8AB5A3B-E975-4F78-81D6-1C40A8768DBE}"/>
              </a:ext>
            </a:extLst>
          </p:cNvPr>
          <p:cNvCxnSpPr>
            <a:stCxn id="14" idx="3"/>
            <a:endCxn id="16" idx="1"/>
          </p:cNvCxnSpPr>
          <p:nvPr/>
        </p:nvCxnSpPr>
        <p:spPr>
          <a:xfrm flipV="1">
            <a:off x="5403851" y="2663863"/>
            <a:ext cx="711413" cy="83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8E03A526-E241-4BD1-8347-F4CED9D15C8A}"/>
              </a:ext>
            </a:extLst>
          </p:cNvPr>
          <p:cNvCxnSpPr>
            <a:endCxn id="17" idx="1"/>
          </p:cNvCxnSpPr>
          <p:nvPr/>
        </p:nvCxnSpPr>
        <p:spPr>
          <a:xfrm>
            <a:off x="7756080" y="2663863"/>
            <a:ext cx="70804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20385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1E0A3D7-F1AB-4546-9969-2395C44EBA1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/>
              <a:t>数据布局方案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087A870C-3581-4E98-B354-3004468B602F}"/>
              </a:ext>
            </a:extLst>
          </p:cNvPr>
          <p:cNvGrpSpPr/>
          <p:nvPr/>
        </p:nvGrpSpPr>
        <p:grpSpPr>
          <a:xfrm>
            <a:off x="1199162" y="1828800"/>
            <a:ext cx="4638935" cy="3505200"/>
            <a:chOff x="1199159" y="1828800"/>
            <a:chExt cx="4638935" cy="3505200"/>
          </a:xfrm>
        </p:grpSpPr>
        <p:sp>
          <p:nvSpPr>
            <p:cNvPr id="3" name="矩形: 圆角 2">
              <a:extLst>
                <a:ext uri="{FF2B5EF4-FFF2-40B4-BE49-F238E27FC236}">
                  <a16:creationId xmlns:a16="http://schemas.microsoft.com/office/drawing/2014/main" id="{DB1D22EC-18AF-4B17-98C0-AA4258AB5BD9}"/>
                </a:ext>
              </a:extLst>
            </p:cNvPr>
            <p:cNvSpPr/>
            <p:nvPr/>
          </p:nvSpPr>
          <p:spPr>
            <a:xfrm>
              <a:off x="1199159" y="1828800"/>
              <a:ext cx="4638935" cy="3505200"/>
            </a:xfrm>
            <a:prstGeom prst="roundRect">
              <a:avLst>
                <a:gd name="adj" fmla="val 7246"/>
              </a:avLst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C13E184F-C34B-44E9-9419-008FEAA85ABF}"/>
                </a:ext>
              </a:extLst>
            </p:cNvPr>
            <p:cNvGrpSpPr/>
            <p:nvPr/>
          </p:nvGrpSpPr>
          <p:grpSpPr>
            <a:xfrm>
              <a:off x="1473584" y="2252623"/>
              <a:ext cx="4278820" cy="2632995"/>
              <a:chOff x="1467967" y="1864667"/>
              <a:chExt cx="4273542" cy="2632995"/>
            </a:xfrm>
          </p:grpSpPr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CBE8D8D3-880B-4647-8E4C-6E931D8BFAF3}"/>
                  </a:ext>
                </a:extLst>
              </p:cNvPr>
              <p:cNvSpPr txBox="1"/>
              <p:nvPr/>
            </p:nvSpPr>
            <p:spPr>
              <a:xfrm>
                <a:off x="1467967" y="1864667"/>
                <a:ext cx="2112671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200" b="1" dirty="0">
                    <a:latin typeface="+mn-ea"/>
                  </a:rPr>
                  <a:t>物理块分配</a:t>
                </a:r>
              </a:p>
            </p:txBody>
          </p:sp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482A4E91-69A6-438E-B4F1-056368890D0C}"/>
                  </a:ext>
                </a:extLst>
              </p:cNvPr>
              <p:cNvSpPr txBox="1"/>
              <p:nvPr/>
            </p:nvSpPr>
            <p:spPr>
              <a:xfrm>
                <a:off x="1467967" y="2463644"/>
                <a:ext cx="4273542" cy="20340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dirty="0"/>
                  <a:t>在每个分组中维护两个块编号，分别是当前分组中可靠性最高的块编号和可靠性最低的块编号</a:t>
                </a:r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l"/>
                </a:pPr>
                <a:r>
                  <a:rPr lang="zh-CN" altLang="en-US" sz="1600" dirty="0">
                    <a:latin typeface="+mn-ea"/>
                  </a:rPr>
                  <a:t>高可靠性的块：为精确数据提供服务</a:t>
                </a:r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l"/>
                </a:pPr>
                <a:r>
                  <a:rPr lang="zh-CN" altLang="en-US" sz="1600" dirty="0">
                    <a:latin typeface="+mn-ea"/>
                  </a:rPr>
                  <a:t>低可靠性的块：为近似数据提供服务</a:t>
                </a:r>
              </a:p>
            </p:txBody>
          </p:sp>
          <p:cxnSp>
            <p:nvCxnSpPr>
              <p:cNvPr id="22" name="直接连接符 21">
                <a:extLst>
                  <a:ext uri="{FF2B5EF4-FFF2-40B4-BE49-F238E27FC236}">
                    <a16:creationId xmlns:a16="http://schemas.microsoft.com/office/drawing/2014/main" id="{3E829F87-4224-4E18-96E3-11F4D82B026C}"/>
                  </a:ext>
                </a:extLst>
              </p:cNvPr>
              <p:cNvCxnSpPr/>
              <p:nvPr/>
            </p:nvCxnSpPr>
            <p:spPr>
              <a:xfrm>
                <a:off x="1565786" y="2397171"/>
                <a:ext cx="647401" cy="0"/>
              </a:xfrm>
              <a:prstGeom prst="line">
                <a:avLst/>
              </a:prstGeom>
              <a:ln w="508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AA362AF1-292A-42BF-80B3-B8B47EE8040A}"/>
              </a:ext>
            </a:extLst>
          </p:cNvPr>
          <p:cNvSpPr/>
          <p:nvPr/>
        </p:nvSpPr>
        <p:spPr>
          <a:xfrm>
            <a:off x="6708778" y="1828800"/>
            <a:ext cx="4638935" cy="3505200"/>
          </a:xfrm>
          <a:prstGeom prst="roundRect">
            <a:avLst>
              <a:gd name="adj" fmla="val 7246"/>
            </a:avLst>
          </a:prstGeom>
          <a:solidFill>
            <a:schemeClr val="bg1"/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5D07685C-7F4C-4099-9BA6-AF5956DE308C}"/>
              </a:ext>
            </a:extLst>
          </p:cNvPr>
          <p:cNvGrpSpPr/>
          <p:nvPr/>
        </p:nvGrpSpPr>
        <p:grpSpPr>
          <a:xfrm>
            <a:off x="6983203" y="2252626"/>
            <a:ext cx="4118599" cy="2304381"/>
            <a:chOff x="1467967" y="1864667"/>
            <a:chExt cx="4113519" cy="2304383"/>
          </a:xfrm>
        </p:grpSpPr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2A814604-3B28-485C-A334-D891DAA84F8E}"/>
                </a:ext>
              </a:extLst>
            </p:cNvPr>
            <p:cNvSpPr txBox="1"/>
            <p:nvPr/>
          </p:nvSpPr>
          <p:spPr>
            <a:xfrm>
              <a:off x="1467967" y="1864667"/>
              <a:ext cx="211267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200" b="1" dirty="0">
                  <a:latin typeface="+mn-ea"/>
                </a:rPr>
                <a:t>物理块管理</a:t>
              </a:r>
            </a:p>
          </p:txBody>
        </p: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74B226B2-FC2F-443E-B13C-876942DA4E24}"/>
                </a:ext>
              </a:extLst>
            </p:cNvPr>
            <p:cNvSpPr txBox="1"/>
            <p:nvPr/>
          </p:nvSpPr>
          <p:spPr>
            <a:xfrm>
              <a:off x="1467967" y="2463645"/>
              <a:ext cx="4113519" cy="17054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dirty="0">
                  <a:latin typeface="+mn-ea"/>
                </a:rPr>
                <a:t>在闪存初始化，以及分组中维护的两个块的空闲页面不足时，需要为提供新的块编号，用于为精确</a:t>
              </a:r>
              <a:r>
                <a:rPr lang="en-US" altLang="zh-CN" dirty="0">
                  <a:latin typeface="+mn-ea"/>
                </a:rPr>
                <a:t>/</a:t>
              </a:r>
              <a:r>
                <a:rPr lang="zh-CN" altLang="en-US" dirty="0">
                  <a:latin typeface="+mn-ea"/>
                </a:rPr>
                <a:t>近似数据提供服务</a:t>
              </a:r>
            </a:p>
          </p:txBody>
        </p:sp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id="{643879BD-CA26-4E2C-A0DD-02BE889C3A5A}"/>
                </a:ext>
              </a:extLst>
            </p:cNvPr>
            <p:cNvCxnSpPr/>
            <p:nvPr/>
          </p:nvCxnSpPr>
          <p:spPr>
            <a:xfrm>
              <a:off x="1565786" y="2397171"/>
              <a:ext cx="647401" cy="0"/>
            </a:xfrm>
            <a:prstGeom prst="line">
              <a:avLst/>
            </a:pr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图形 8" descr="剪贴板">
            <a:extLst>
              <a:ext uri="{FF2B5EF4-FFF2-40B4-BE49-F238E27FC236}">
                <a16:creationId xmlns:a16="http://schemas.microsoft.com/office/drawing/2014/main" id="{ECB04EA4-29BF-4DA2-91E8-1AB4B7FB46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14944" y="1329482"/>
            <a:ext cx="914400" cy="914400"/>
          </a:xfrm>
          <a:prstGeom prst="rect">
            <a:avLst/>
          </a:prstGeom>
        </p:spPr>
      </p:pic>
      <p:pic>
        <p:nvPicPr>
          <p:cNvPr id="11" name="图形 10" descr="剪贴板">
            <a:extLst>
              <a:ext uri="{FF2B5EF4-FFF2-40B4-BE49-F238E27FC236}">
                <a16:creationId xmlns:a16="http://schemas.microsoft.com/office/drawing/2014/main" id="{DD49BD4E-2948-4B28-92DB-1C5B5B3683C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99162" y="132948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3336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64767E21-59C9-4EAA-9498-EDAD59E1D08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/>
              <a:t>数据布局方案</a:t>
            </a:r>
          </a:p>
        </p:txBody>
      </p: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FAC7DE28-6660-4ED9-B6B0-5B80987A9D86}"/>
              </a:ext>
            </a:extLst>
          </p:cNvPr>
          <p:cNvGrpSpPr/>
          <p:nvPr/>
        </p:nvGrpSpPr>
        <p:grpSpPr>
          <a:xfrm>
            <a:off x="983210" y="1414847"/>
            <a:ext cx="10225585" cy="4028308"/>
            <a:chOff x="1091703" y="1326330"/>
            <a:chExt cx="10225585" cy="4028308"/>
          </a:xfrm>
        </p:grpSpPr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A46B9A64-AFD6-4720-937C-21B8A875EAF3}"/>
                </a:ext>
              </a:extLst>
            </p:cNvPr>
            <p:cNvSpPr/>
            <p:nvPr/>
          </p:nvSpPr>
          <p:spPr>
            <a:xfrm>
              <a:off x="1308693" y="1326330"/>
              <a:ext cx="10008595" cy="3851276"/>
            </a:xfrm>
            <a:prstGeom prst="rect">
              <a:avLst/>
            </a:prstGeom>
            <a:solidFill>
              <a:schemeClr val="accent1">
                <a:alpha val="40000"/>
              </a:schemeClr>
            </a:solidFill>
            <a:ln w="222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3C93E957-7A42-4A0F-9F8A-F980B2773251}"/>
                </a:ext>
              </a:extLst>
            </p:cNvPr>
            <p:cNvSpPr/>
            <p:nvPr/>
          </p:nvSpPr>
          <p:spPr>
            <a:xfrm>
              <a:off x="1091703" y="1503362"/>
              <a:ext cx="10008595" cy="3851276"/>
            </a:xfrm>
            <a:prstGeom prst="rect">
              <a:avLst/>
            </a:prstGeom>
            <a:solidFill>
              <a:schemeClr val="bg1"/>
            </a:solidFill>
            <a:ln w="222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/>
            </a:p>
          </p:txBody>
        </p:sp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44541031-B2AA-4EE2-B48A-47814D9A3C30}"/>
                </a:ext>
              </a:extLst>
            </p:cNvPr>
            <p:cNvGrpSpPr/>
            <p:nvPr/>
          </p:nvGrpSpPr>
          <p:grpSpPr>
            <a:xfrm>
              <a:off x="1423523" y="1908360"/>
              <a:ext cx="9209554" cy="1725536"/>
              <a:chOff x="1423522" y="1836723"/>
              <a:chExt cx="9209554" cy="1725536"/>
            </a:xfrm>
          </p:grpSpPr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D01D83C6-A107-43A1-BC00-8896F91FEC49}"/>
                  </a:ext>
                </a:extLst>
              </p:cNvPr>
              <p:cNvSpPr txBox="1"/>
              <p:nvPr/>
            </p:nvSpPr>
            <p:spPr>
              <a:xfrm>
                <a:off x="1423522" y="2600970"/>
                <a:ext cx="9209554" cy="9612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zh-CN" altLang="en-US" sz="2000" dirty="0"/>
                  <a:t>在垃圾回收操作中，寻找无效页面最多的块时，需要将分组中维护的两个块排除在外，并且对于无效页面相同的块，优先选择有效近似页面数量多的块</a:t>
                </a:r>
                <a:endParaRPr lang="zh-CN" altLang="en-US" sz="2000" dirty="0">
                  <a:latin typeface="+mn-ea"/>
                </a:endParaRPr>
              </a:p>
            </p:txBody>
          </p:sp>
          <p:cxnSp>
            <p:nvCxnSpPr>
              <p:cNvPr id="24" name="直接连接符 23">
                <a:extLst>
                  <a:ext uri="{FF2B5EF4-FFF2-40B4-BE49-F238E27FC236}">
                    <a16:creationId xmlns:a16="http://schemas.microsoft.com/office/drawing/2014/main" id="{3EAB6A42-3705-4AD4-BFAD-653953162A7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24000" y="2391833"/>
                <a:ext cx="9109075" cy="0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1C547592-C0F8-4815-8F8D-04247C4F08AE}"/>
                  </a:ext>
                </a:extLst>
              </p:cNvPr>
              <p:cNvSpPr txBox="1"/>
              <p:nvPr/>
            </p:nvSpPr>
            <p:spPr>
              <a:xfrm>
                <a:off x="1427754" y="1836723"/>
                <a:ext cx="2446403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200" b="1" dirty="0">
                    <a:latin typeface="+mn-ea"/>
                  </a:rPr>
                  <a:t>改进垃圾回收方案</a:t>
                </a:r>
              </a:p>
            </p:txBody>
          </p:sp>
          <p:cxnSp>
            <p:nvCxnSpPr>
              <p:cNvPr id="20" name="直接连接符 19">
                <a:extLst>
                  <a:ext uri="{FF2B5EF4-FFF2-40B4-BE49-F238E27FC236}">
                    <a16:creationId xmlns:a16="http://schemas.microsoft.com/office/drawing/2014/main" id="{76776069-0791-4497-A0C2-952200BBDCA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24000" y="2391833"/>
                <a:ext cx="2250405" cy="0"/>
              </a:xfrm>
              <a:prstGeom prst="line">
                <a:avLst/>
              </a:prstGeom>
              <a:ln w="508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9938088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图片占位符 30">
            <a:extLst>
              <a:ext uri="{FF2B5EF4-FFF2-40B4-BE49-F238E27FC236}">
                <a16:creationId xmlns:a16="http://schemas.microsoft.com/office/drawing/2014/main" id="{17BD7C50-8AE3-4177-B32D-411D2257EAF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78" r="22678"/>
          <a:stretch>
            <a:fillRect/>
          </a:stretch>
        </p:blipFill>
        <p:spPr/>
      </p:pic>
      <p:sp>
        <p:nvSpPr>
          <p:cNvPr id="6" name="文本占位符 5">
            <a:extLst>
              <a:ext uri="{FF2B5EF4-FFF2-40B4-BE49-F238E27FC236}">
                <a16:creationId xmlns:a16="http://schemas.microsoft.com/office/drawing/2014/main" id="{50F2B8FF-2BB0-430D-A69D-53F70BBB0AB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noFill/>
        </p:spPr>
        <p:txBody>
          <a:bodyPr wrap="none" lIns="0" rIns="0" rtlCol="0">
            <a:noAutofit/>
          </a:bodyPr>
          <a:lstStyle/>
          <a:p>
            <a:r>
              <a:rPr lang="en-US" altLang="zh-CN" dirty="0">
                <a:solidFill>
                  <a:schemeClr val="bg1">
                    <a:alpha val="84000"/>
                  </a:schemeClr>
                </a:solidFill>
              </a:rPr>
              <a:t>03</a:t>
            </a:r>
            <a:endParaRPr lang="zh-CN" altLang="en-US" dirty="0">
              <a:solidFill>
                <a:schemeClr val="bg1">
                  <a:alpha val="84000"/>
                </a:schemeClr>
              </a:solidFill>
            </a:endParaRPr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48AB471E-27B6-42A1-BD42-B1CCE843A16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方案评估</a:t>
            </a:r>
          </a:p>
        </p:txBody>
      </p:sp>
      <p:sp>
        <p:nvSpPr>
          <p:cNvPr id="12" name="弧形 11">
            <a:extLst>
              <a:ext uri="{FF2B5EF4-FFF2-40B4-BE49-F238E27FC236}">
                <a16:creationId xmlns:a16="http://schemas.microsoft.com/office/drawing/2014/main" id="{0641DC08-FBA7-485D-AF0E-9084096E3C26}"/>
              </a:ext>
            </a:extLst>
          </p:cNvPr>
          <p:cNvSpPr/>
          <p:nvPr/>
        </p:nvSpPr>
        <p:spPr>
          <a:xfrm flipV="1">
            <a:off x="5384800" y="-6885502"/>
            <a:ext cx="13714800" cy="13714800"/>
          </a:xfrm>
          <a:prstGeom prst="arc">
            <a:avLst>
              <a:gd name="adj1" fmla="val 11667376"/>
              <a:gd name="adj2" fmla="val 14369924"/>
            </a:avLst>
          </a:prstGeom>
          <a:noFill/>
          <a:ln w="38100" cap="rnd">
            <a:solidFill>
              <a:schemeClr val="accent1"/>
            </a:solidFill>
            <a:headEnd type="oval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altLang="zh-CN" dirty="0"/>
              <a:t>`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63935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占位符 7">
            <a:extLst>
              <a:ext uri="{FF2B5EF4-FFF2-40B4-BE49-F238E27FC236}">
                <a16:creationId xmlns:a16="http://schemas.microsoft.com/office/drawing/2014/main" id="{628BFE9A-3F1F-451F-87D4-D4A725593D1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632" b="2632"/>
          <a:stretch>
            <a:fillRect/>
          </a:stretch>
        </p:blipFill>
        <p:spPr/>
      </p:pic>
      <p:sp>
        <p:nvSpPr>
          <p:cNvPr id="60" name="文本占位符 59">
            <a:extLst>
              <a:ext uri="{FF2B5EF4-FFF2-40B4-BE49-F238E27FC236}">
                <a16:creationId xmlns:a16="http://schemas.microsoft.com/office/drawing/2014/main" id="{A91D6A39-F596-406C-A36A-C8A82BCFBC2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772402" y="883748"/>
            <a:ext cx="2248833" cy="473075"/>
          </a:xfrm>
        </p:spPr>
        <p:txBody>
          <a:bodyPr>
            <a:normAutofit lnSpcReduction="10000"/>
          </a:bodyPr>
          <a:lstStyle/>
          <a:p>
            <a:r>
              <a:rPr lang="zh-CN" altLang="en-US" dirty="0"/>
              <a:t>任务要求</a:t>
            </a:r>
          </a:p>
        </p:txBody>
      </p:sp>
      <p:sp>
        <p:nvSpPr>
          <p:cNvPr id="61" name="文本占位符 60">
            <a:extLst>
              <a:ext uri="{FF2B5EF4-FFF2-40B4-BE49-F238E27FC236}">
                <a16:creationId xmlns:a16="http://schemas.microsoft.com/office/drawing/2014/main" id="{C97DF003-833E-48C8-9F04-79F105F5E83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523080" y="2446942"/>
            <a:ext cx="2403240" cy="439052"/>
          </a:xfrm>
        </p:spPr>
        <p:txBody>
          <a:bodyPr>
            <a:normAutofit fontScale="92500" lnSpcReduction="10000"/>
          </a:bodyPr>
          <a:lstStyle/>
          <a:p>
            <a:r>
              <a:rPr lang="zh-CN" altLang="en-US" dirty="0"/>
              <a:t>解决方案</a:t>
            </a:r>
          </a:p>
        </p:txBody>
      </p:sp>
      <p:sp>
        <p:nvSpPr>
          <p:cNvPr id="62" name="文本占位符 61">
            <a:extLst>
              <a:ext uri="{FF2B5EF4-FFF2-40B4-BE49-F238E27FC236}">
                <a16:creationId xmlns:a16="http://schemas.microsoft.com/office/drawing/2014/main" id="{A8EEFB28-A5C8-440D-BF5C-DBD4AA55AD9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523082" y="4054773"/>
            <a:ext cx="2328753" cy="439739"/>
          </a:xfrm>
        </p:spPr>
        <p:txBody>
          <a:bodyPr>
            <a:normAutofit fontScale="92500" lnSpcReduction="10000"/>
          </a:bodyPr>
          <a:lstStyle/>
          <a:p>
            <a:r>
              <a:rPr lang="zh-CN" altLang="en-US" dirty="0"/>
              <a:t>方案评估</a:t>
            </a:r>
          </a:p>
        </p:txBody>
      </p:sp>
      <p:sp>
        <p:nvSpPr>
          <p:cNvPr id="63" name="文本占位符 62">
            <a:extLst>
              <a:ext uri="{FF2B5EF4-FFF2-40B4-BE49-F238E27FC236}">
                <a16:creationId xmlns:a16="http://schemas.microsoft.com/office/drawing/2014/main" id="{629DAB9D-F957-4992-8FF4-6F5AFFA8CED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764996" y="5626019"/>
            <a:ext cx="2328753" cy="439052"/>
          </a:xfrm>
        </p:spPr>
        <p:txBody>
          <a:bodyPr>
            <a:normAutofit fontScale="92500" lnSpcReduction="10000"/>
          </a:bodyPr>
          <a:lstStyle/>
          <a:p>
            <a:r>
              <a:rPr lang="zh-CN" altLang="en-US" dirty="0"/>
              <a:t>总结</a:t>
            </a:r>
          </a:p>
        </p:txBody>
      </p:sp>
      <p:sp>
        <p:nvSpPr>
          <p:cNvPr id="75" name="文本框 74">
            <a:extLst>
              <a:ext uri="{FF2B5EF4-FFF2-40B4-BE49-F238E27FC236}">
                <a16:creationId xmlns:a16="http://schemas.microsoft.com/office/drawing/2014/main" id="{32A0C186-976E-4991-AF9C-BB1598172B9C}"/>
              </a:ext>
            </a:extLst>
          </p:cNvPr>
          <p:cNvSpPr txBox="1"/>
          <p:nvPr/>
        </p:nvSpPr>
        <p:spPr>
          <a:xfrm>
            <a:off x="565601" y="2921169"/>
            <a:ext cx="398165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dirty="0">
                <a:solidFill>
                  <a:schemeClr val="bg1"/>
                </a:solidFill>
              </a:rPr>
              <a:t>CONTENTS</a:t>
            </a:r>
            <a:endParaRPr lang="zh-CN" altLang="en-US" sz="6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95392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椭圆 4">
            <a:extLst>
              <a:ext uri="{FF2B5EF4-FFF2-40B4-BE49-F238E27FC236}">
                <a16:creationId xmlns:a16="http://schemas.microsoft.com/office/drawing/2014/main" id="{744A171A-133A-4872-A0E0-CBD4CB4F2E1E}"/>
              </a:ext>
            </a:extLst>
          </p:cNvPr>
          <p:cNvSpPr/>
          <p:nvPr/>
        </p:nvSpPr>
        <p:spPr>
          <a:xfrm>
            <a:off x="4270744" y="1603744"/>
            <a:ext cx="3650512" cy="3650512"/>
          </a:xfrm>
          <a:prstGeom prst="ellipse">
            <a:avLst/>
          </a:prstGeom>
          <a:gradFill flip="none" rotWithShape="1">
            <a:gsLst>
              <a:gs pos="91000">
                <a:schemeClr val="accent1">
                  <a:lumMod val="60000"/>
                  <a:lumOff val="40000"/>
                  <a:alpha val="12000"/>
                </a:schemeClr>
              </a:gs>
              <a:gs pos="69000">
                <a:schemeClr val="accent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 w="158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n>
                <a:solidFill>
                  <a:schemeClr val="bg1">
                    <a:lumMod val="50000"/>
                  </a:schemeClr>
                </a:solidFill>
              </a:ln>
              <a:noFill/>
            </a:endParaRPr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D11F9C20-AFC6-433F-A3BB-32D8BED6869A}"/>
              </a:ext>
            </a:extLst>
          </p:cNvPr>
          <p:cNvSpPr/>
          <p:nvPr/>
        </p:nvSpPr>
        <p:spPr>
          <a:xfrm>
            <a:off x="5386919" y="2719919"/>
            <a:ext cx="1418164" cy="1418164"/>
          </a:xfrm>
          <a:prstGeom prst="ellipse">
            <a:avLst/>
          </a:prstGeom>
          <a:solidFill>
            <a:schemeClr val="accent1">
              <a:alpha val="90000"/>
            </a:schemeClr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0EB392D3-FC09-4F72-846B-22EBF8C5524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66963" y="265806"/>
            <a:ext cx="4836888" cy="426497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方案评估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E1E57CE-6350-4AAA-832A-6FB0D02A62CD}"/>
              </a:ext>
            </a:extLst>
          </p:cNvPr>
          <p:cNvSpPr txBox="1"/>
          <p:nvPr/>
        </p:nvSpPr>
        <p:spPr>
          <a:xfrm>
            <a:off x="5403851" y="3198167"/>
            <a:ext cx="1418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+mn-ea"/>
              </a:rPr>
              <a:t>对比方案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6666904D-93C9-4EBA-83A1-A8B778C0544B}"/>
              </a:ext>
            </a:extLst>
          </p:cNvPr>
          <p:cNvSpPr txBox="1"/>
          <p:nvPr/>
        </p:nvSpPr>
        <p:spPr>
          <a:xfrm>
            <a:off x="1900124" y="1735286"/>
            <a:ext cx="2395651" cy="10481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200" b="1" dirty="0">
                <a:latin typeface="+mn-ea"/>
              </a:rPr>
              <a:t>传统方案 </a:t>
            </a:r>
            <a:r>
              <a:rPr lang="en-US" altLang="zh-CN" sz="2200" b="1" dirty="0">
                <a:latin typeface="+mn-ea"/>
              </a:rPr>
              <a:t>(Traditional)</a:t>
            </a:r>
            <a:endParaRPr lang="zh-CN" altLang="en-US" sz="2200" b="1" dirty="0">
              <a:latin typeface="+mn-ea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CF4141CC-6141-4DD3-AB9E-BC90DB1A36FC}"/>
              </a:ext>
            </a:extLst>
          </p:cNvPr>
          <p:cNvSpPr txBox="1"/>
          <p:nvPr/>
        </p:nvSpPr>
        <p:spPr>
          <a:xfrm>
            <a:off x="1291378" y="4220250"/>
            <a:ext cx="2812566" cy="10481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200" b="1" dirty="0">
                <a:latin typeface="+mn-ea"/>
              </a:rPr>
              <a:t>考虑了闪存工艺偏差的方案（</a:t>
            </a:r>
            <a:r>
              <a:rPr lang="en-US" altLang="zh-CN" sz="2200" b="1" dirty="0">
                <a:latin typeface="+mn-ea"/>
              </a:rPr>
              <a:t>PV</a:t>
            </a:r>
            <a:r>
              <a:rPr lang="zh-CN" altLang="en-US" sz="2200" b="1" dirty="0">
                <a:latin typeface="+mn-ea"/>
              </a:rPr>
              <a:t>）</a:t>
            </a:r>
          </a:p>
        </p:txBody>
      </p: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AD7B7D2E-32F6-47D4-A28C-E2015723C6FB}"/>
              </a:ext>
            </a:extLst>
          </p:cNvPr>
          <p:cNvCxnSpPr>
            <a:cxnSpLocks/>
          </p:cNvCxnSpPr>
          <p:nvPr/>
        </p:nvCxnSpPr>
        <p:spPr>
          <a:xfrm flipH="1">
            <a:off x="8328029" y="3429000"/>
            <a:ext cx="2736849" cy="0"/>
          </a:xfrm>
          <a:prstGeom prst="line">
            <a:avLst/>
          </a:prstGeom>
          <a:ln w="19050" cap="rnd">
            <a:solidFill>
              <a:schemeClr val="bg1">
                <a:lumMod val="75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>
            <a:extLst>
              <a:ext uri="{FF2B5EF4-FFF2-40B4-BE49-F238E27FC236}">
                <a16:creationId xmlns:a16="http://schemas.microsoft.com/office/drawing/2014/main" id="{13D14177-A43E-42A2-9F28-018A7FC78D2E}"/>
              </a:ext>
            </a:extLst>
          </p:cNvPr>
          <p:cNvSpPr txBox="1"/>
          <p:nvPr/>
        </p:nvSpPr>
        <p:spPr>
          <a:xfrm>
            <a:off x="8293106" y="1735285"/>
            <a:ext cx="2834991" cy="10481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200" b="1" dirty="0">
                <a:latin typeface="+mn-ea"/>
              </a:rPr>
              <a:t>近似存储方案</a:t>
            </a:r>
            <a:r>
              <a:rPr lang="en-US" altLang="zh-CN" sz="2200" b="1" dirty="0">
                <a:latin typeface="+mn-ea"/>
              </a:rPr>
              <a:t>(Approxmate)</a:t>
            </a:r>
            <a:endParaRPr lang="zh-CN" altLang="en-US" sz="2200" b="1" dirty="0">
              <a:latin typeface="+mn-ea"/>
            </a:endParaRPr>
          </a:p>
        </p:txBody>
      </p: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19C3AEBC-6180-42E6-A95F-408F9212D6BC}"/>
              </a:ext>
            </a:extLst>
          </p:cNvPr>
          <p:cNvCxnSpPr>
            <a:cxnSpLocks/>
          </p:cNvCxnSpPr>
          <p:nvPr/>
        </p:nvCxnSpPr>
        <p:spPr>
          <a:xfrm flipH="1">
            <a:off x="8328029" y="3429000"/>
            <a:ext cx="2736849" cy="0"/>
          </a:xfrm>
          <a:prstGeom prst="line">
            <a:avLst/>
          </a:prstGeom>
          <a:ln w="19050" cap="rnd">
            <a:solidFill>
              <a:schemeClr val="bg1">
                <a:lumMod val="75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>
            <a:extLst>
              <a:ext uri="{FF2B5EF4-FFF2-40B4-BE49-F238E27FC236}">
                <a16:creationId xmlns:a16="http://schemas.microsoft.com/office/drawing/2014/main" id="{F6ABB0E7-988F-4B6A-AB76-26E1B17C5801}"/>
              </a:ext>
            </a:extLst>
          </p:cNvPr>
          <p:cNvSpPr txBox="1"/>
          <p:nvPr/>
        </p:nvSpPr>
        <p:spPr>
          <a:xfrm>
            <a:off x="8213214" y="4050973"/>
            <a:ext cx="2948358" cy="15560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200" b="1" dirty="0">
                <a:latin typeface="+mn-ea"/>
              </a:rPr>
              <a:t>基于闪存工艺偏差和近似数据的数据分配方案</a:t>
            </a:r>
          </a:p>
        </p:txBody>
      </p: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90E6021B-798E-4AEA-A933-5A9CA29818C2}"/>
              </a:ext>
            </a:extLst>
          </p:cNvPr>
          <p:cNvCxnSpPr>
            <a:cxnSpLocks/>
          </p:cNvCxnSpPr>
          <p:nvPr/>
        </p:nvCxnSpPr>
        <p:spPr>
          <a:xfrm flipH="1">
            <a:off x="1127129" y="3429000"/>
            <a:ext cx="2736849" cy="0"/>
          </a:xfrm>
          <a:prstGeom prst="line">
            <a:avLst/>
          </a:prstGeom>
          <a:ln w="19050" cap="rnd">
            <a:solidFill>
              <a:schemeClr val="bg1">
                <a:lumMod val="75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C27819A9-9E1A-48E9-9AB5-2D7634D6E1CE}"/>
              </a:ext>
            </a:extLst>
          </p:cNvPr>
          <p:cNvCxnSpPr>
            <a:cxnSpLocks/>
          </p:cNvCxnSpPr>
          <p:nvPr/>
        </p:nvCxnSpPr>
        <p:spPr>
          <a:xfrm>
            <a:off x="5064346" y="2571958"/>
            <a:ext cx="304057" cy="204751"/>
          </a:xfrm>
          <a:prstGeom prst="line">
            <a:avLst/>
          </a:prstGeom>
          <a:ln w="28575" cap="rnd">
            <a:solidFill>
              <a:schemeClr val="accent1">
                <a:alpha val="75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>
            <a:extLst>
              <a:ext uri="{FF2B5EF4-FFF2-40B4-BE49-F238E27FC236}">
                <a16:creationId xmlns:a16="http://schemas.microsoft.com/office/drawing/2014/main" id="{B72D31C3-6A76-453D-8D2B-1BE0977F18BB}"/>
              </a:ext>
            </a:extLst>
          </p:cNvPr>
          <p:cNvCxnSpPr>
            <a:cxnSpLocks/>
          </p:cNvCxnSpPr>
          <p:nvPr/>
        </p:nvCxnSpPr>
        <p:spPr>
          <a:xfrm flipV="1">
            <a:off x="6861930" y="2550186"/>
            <a:ext cx="304057" cy="204751"/>
          </a:xfrm>
          <a:prstGeom prst="line">
            <a:avLst/>
          </a:prstGeom>
          <a:ln w="28575" cap="rnd">
            <a:solidFill>
              <a:schemeClr val="accent1">
                <a:alpha val="75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56308779-E8AA-4E2B-B81B-67E76B608959}"/>
              </a:ext>
            </a:extLst>
          </p:cNvPr>
          <p:cNvCxnSpPr>
            <a:cxnSpLocks/>
          </p:cNvCxnSpPr>
          <p:nvPr/>
        </p:nvCxnSpPr>
        <p:spPr>
          <a:xfrm flipV="1">
            <a:off x="5053460" y="4103067"/>
            <a:ext cx="304057" cy="204751"/>
          </a:xfrm>
          <a:prstGeom prst="line">
            <a:avLst/>
          </a:prstGeom>
          <a:ln w="28575" cap="rnd">
            <a:solidFill>
              <a:schemeClr val="accent1">
                <a:alpha val="75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>
            <a:extLst>
              <a:ext uri="{FF2B5EF4-FFF2-40B4-BE49-F238E27FC236}">
                <a16:creationId xmlns:a16="http://schemas.microsoft.com/office/drawing/2014/main" id="{CC38B858-2FEF-4DDC-8BFE-FA2D22BB7CBF}"/>
              </a:ext>
            </a:extLst>
          </p:cNvPr>
          <p:cNvCxnSpPr>
            <a:cxnSpLocks/>
          </p:cNvCxnSpPr>
          <p:nvPr/>
        </p:nvCxnSpPr>
        <p:spPr>
          <a:xfrm>
            <a:off x="6861930" y="4103067"/>
            <a:ext cx="304057" cy="204751"/>
          </a:xfrm>
          <a:prstGeom prst="line">
            <a:avLst/>
          </a:prstGeom>
          <a:ln w="28575" cap="rnd">
            <a:solidFill>
              <a:schemeClr val="accent1">
                <a:alpha val="75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形 6" descr="敞篷车">
            <a:extLst>
              <a:ext uri="{FF2B5EF4-FFF2-40B4-BE49-F238E27FC236}">
                <a16:creationId xmlns:a16="http://schemas.microsoft.com/office/drawing/2014/main" id="{A913C5E4-2BE0-4FB6-B68F-4E6975B40A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85689" y="1769639"/>
            <a:ext cx="822960" cy="822960"/>
          </a:xfrm>
          <a:prstGeom prst="rect">
            <a:avLst/>
          </a:prstGeom>
        </p:spPr>
      </p:pic>
      <p:pic>
        <p:nvPicPr>
          <p:cNvPr id="9" name="图形 8" descr="火箭">
            <a:extLst>
              <a:ext uri="{FF2B5EF4-FFF2-40B4-BE49-F238E27FC236}">
                <a16:creationId xmlns:a16="http://schemas.microsoft.com/office/drawing/2014/main" id="{4007EC52-BD3B-4733-A6B0-AA9FD36D1A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65987" y="3973347"/>
            <a:ext cx="822960" cy="822960"/>
          </a:xfrm>
          <a:prstGeom prst="rect">
            <a:avLst/>
          </a:prstGeom>
        </p:spPr>
      </p:pic>
      <p:pic>
        <p:nvPicPr>
          <p:cNvPr id="11" name="图形 10" descr="飞机">
            <a:extLst>
              <a:ext uri="{FF2B5EF4-FFF2-40B4-BE49-F238E27FC236}">
                <a16:creationId xmlns:a16="http://schemas.microsoft.com/office/drawing/2014/main" id="{10BC8B9A-3328-46B3-8B1E-73C7E00D24A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295775" y="4006014"/>
            <a:ext cx="822960" cy="822960"/>
          </a:xfrm>
          <a:prstGeom prst="rect">
            <a:avLst/>
          </a:prstGeom>
        </p:spPr>
      </p:pic>
      <p:pic>
        <p:nvPicPr>
          <p:cNvPr id="13" name="图形 12" descr="摩托车">
            <a:extLst>
              <a:ext uri="{FF2B5EF4-FFF2-40B4-BE49-F238E27FC236}">
                <a16:creationId xmlns:a16="http://schemas.microsoft.com/office/drawing/2014/main" id="{0C04AE1D-92FB-4FA7-B46A-14B191EE048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283353" y="1772802"/>
            <a:ext cx="822960" cy="822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926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平行四边形 24">
            <a:extLst>
              <a:ext uri="{FF2B5EF4-FFF2-40B4-BE49-F238E27FC236}">
                <a16:creationId xmlns:a16="http://schemas.microsoft.com/office/drawing/2014/main" id="{811BC8BF-BFBE-4D0C-A8C5-9396892D6CA4}"/>
              </a:ext>
            </a:extLst>
          </p:cNvPr>
          <p:cNvSpPr>
            <a:spLocks/>
          </p:cNvSpPr>
          <p:nvPr/>
        </p:nvSpPr>
        <p:spPr>
          <a:xfrm>
            <a:off x="7502030" y="1513609"/>
            <a:ext cx="1800000" cy="72000"/>
          </a:xfrm>
          <a:prstGeom prst="parallelogram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661ED0CA-C02D-4DFC-9ED7-A493154CE5C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/>
              <a:t>方案评估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BD00FF23-1FD3-4634-B286-21FBF79C2740}"/>
              </a:ext>
            </a:extLst>
          </p:cNvPr>
          <p:cNvGrpSpPr/>
          <p:nvPr/>
        </p:nvGrpSpPr>
        <p:grpSpPr>
          <a:xfrm>
            <a:off x="7406880" y="953130"/>
            <a:ext cx="4134196" cy="2073381"/>
            <a:chOff x="7324110" y="953128"/>
            <a:chExt cx="4134196" cy="2073381"/>
          </a:xfrm>
        </p:grpSpPr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032F06D2-B238-43B8-89BE-6B423CC23D33}"/>
                </a:ext>
              </a:extLst>
            </p:cNvPr>
            <p:cNvSpPr txBox="1"/>
            <p:nvPr/>
          </p:nvSpPr>
          <p:spPr>
            <a:xfrm>
              <a:off x="7324110" y="953128"/>
              <a:ext cx="23273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CN" altLang="en-US" sz="2400" dirty="0"/>
            </a:p>
          </p:txBody>
        </p:sp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ABF69761-EFBD-4C48-B627-DA3444B9D3AC}"/>
                </a:ext>
              </a:extLst>
            </p:cNvPr>
            <p:cNvGrpSpPr/>
            <p:nvPr/>
          </p:nvGrpSpPr>
          <p:grpSpPr>
            <a:xfrm>
              <a:off x="7324110" y="1114230"/>
              <a:ext cx="4134196" cy="1912279"/>
              <a:chOff x="7543369" y="2219343"/>
              <a:chExt cx="4134196" cy="1912279"/>
            </a:xfrm>
          </p:grpSpPr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F392F854-BFA6-4FAF-9A45-A2365EF4ADC2}"/>
                  </a:ext>
                </a:extLst>
              </p:cNvPr>
              <p:cNvSpPr txBox="1"/>
              <p:nvPr/>
            </p:nvSpPr>
            <p:spPr>
              <a:xfrm>
                <a:off x="7543369" y="2219343"/>
                <a:ext cx="208625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defRPr sz="2200" b="1">
                    <a:solidFill>
                      <a:schemeClr val="accent1">
                        <a:lumMod val="75000"/>
                      </a:schemeClr>
                    </a:solidFill>
                    <a:latin typeface="+mn-ea"/>
                  </a:defRPr>
                </a:lvl1pPr>
              </a:lstStyle>
              <a:p>
                <a:r>
                  <a:rPr lang="zh-CN" altLang="en-US" sz="2000" dirty="0"/>
                  <a:t>读平均响应时间</a:t>
                </a:r>
              </a:p>
            </p:txBody>
          </p:sp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238347E7-E475-4D27-BF8B-4549BF317B3F}"/>
                  </a:ext>
                </a:extLst>
              </p:cNvPr>
              <p:cNvSpPr txBox="1"/>
              <p:nvPr/>
            </p:nvSpPr>
            <p:spPr>
              <a:xfrm>
                <a:off x="7546342" y="2841717"/>
                <a:ext cx="4131223" cy="12899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dirty="0">
                    <a:latin typeface="+mn-ea"/>
                  </a:rPr>
                  <a:t>PV+Allocation</a:t>
                </a:r>
                <a:r>
                  <a:rPr lang="zh-CN" altLang="en-US" dirty="0">
                    <a:latin typeface="+mn-ea"/>
                  </a:rPr>
                  <a:t>的方案效果更明显，与传统方案相比将读取平均响应时间降低了</a:t>
                </a:r>
                <a:r>
                  <a:rPr lang="en-US" altLang="zh-CN" dirty="0">
                    <a:latin typeface="+mn-ea"/>
                  </a:rPr>
                  <a:t>55.72%</a:t>
                </a:r>
              </a:p>
            </p:txBody>
          </p:sp>
        </p:grpSp>
      </p:grpSp>
      <p:graphicFrame>
        <p:nvGraphicFramePr>
          <p:cNvPr id="30" name="内容占位符 6">
            <a:extLst>
              <a:ext uri="{FF2B5EF4-FFF2-40B4-BE49-F238E27FC236}">
                <a16:creationId xmlns:a16="http://schemas.microsoft.com/office/drawing/2014/main" id="{CA9BF256-B023-451B-9D86-544D116D190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44347055"/>
              </p:ext>
            </p:extLst>
          </p:nvPr>
        </p:nvGraphicFramePr>
        <p:xfrm>
          <a:off x="832697" y="1414795"/>
          <a:ext cx="5831999" cy="3456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文本框 4">
            <a:extLst>
              <a:ext uri="{FF2B5EF4-FFF2-40B4-BE49-F238E27FC236}">
                <a16:creationId xmlns:a16="http://schemas.microsoft.com/office/drawing/2014/main" id="{9657E5E9-1179-497D-8B65-DDF76ED103BA}"/>
              </a:ext>
            </a:extLst>
          </p:cNvPr>
          <p:cNvSpPr txBox="1"/>
          <p:nvPr/>
        </p:nvSpPr>
        <p:spPr>
          <a:xfrm>
            <a:off x="7406880" y="3219143"/>
            <a:ext cx="4039046" cy="8744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+mn-ea"/>
              </a:rPr>
              <a:t>读取近似数据时，可以在不受</a:t>
            </a:r>
            <a:r>
              <a:rPr lang="en-US" altLang="zh-CN" dirty="0" err="1">
                <a:latin typeface="+mn-ea"/>
              </a:rPr>
              <a:t>ECC</a:t>
            </a:r>
            <a:r>
              <a:rPr lang="zh-CN" altLang="en-US" dirty="0">
                <a:latin typeface="+mn-ea"/>
              </a:rPr>
              <a:t>的纠正情况读取，减少了读取等待时间</a:t>
            </a:r>
            <a:endParaRPr lang="en-US" altLang="zh-CN" dirty="0">
              <a:latin typeface="+mn-ea"/>
            </a:endParaRPr>
          </a:p>
        </p:txBody>
      </p:sp>
      <p:pic>
        <p:nvPicPr>
          <p:cNvPr id="14" name="图形 13" descr="徽章 1">
            <a:extLst>
              <a:ext uri="{FF2B5EF4-FFF2-40B4-BE49-F238E27FC236}">
                <a16:creationId xmlns:a16="http://schemas.microsoft.com/office/drawing/2014/main" id="{DFFABCFE-F541-402B-96E7-C3E5A78B08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41120" y="3333524"/>
            <a:ext cx="365760" cy="365760"/>
          </a:xfrm>
          <a:prstGeom prst="rect">
            <a:avLst/>
          </a:prstGeom>
        </p:spPr>
      </p:pic>
      <p:pic>
        <p:nvPicPr>
          <p:cNvPr id="29" name="图形 28" descr="徽章">
            <a:extLst>
              <a:ext uri="{FF2B5EF4-FFF2-40B4-BE49-F238E27FC236}">
                <a16:creationId xmlns:a16="http://schemas.microsoft.com/office/drawing/2014/main" id="{171C2011-E826-4348-B4B3-EDEDCA0BB5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041120" y="4286182"/>
            <a:ext cx="365760" cy="365760"/>
          </a:xfrm>
          <a:prstGeom prst="rect">
            <a:avLst/>
          </a:prstGeom>
        </p:spPr>
      </p:pic>
      <p:sp>
        <p:nvSpPr>
          <p:cNvPr id="32" name="文本框 31">
            <a:extLst>
              <a:ext uri="{FF2B5EF4-FFF2-40B4-BE49-F238E27FC236}">
                <a16:creationId xmlns:a16="http://schemas.microsoft.com/office/drawing/2014/main" id="{4247A3E5-B770-4046-A820-EE3DC2206F85}"/>
              </a:ext>
            </a:extLst>
          </p:cNvPr>
          <p:cNvSpPr txBox="1"/>
          <p:nvPr/>
        </p:nvSpPr>
        <p:spPr>
          <a:xfrm>
            <a:off x="7406881" y="4179024"/>
            <a:ext cx="4039046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+mn-ea"/>
              </a:rPr>
              <a:t>读取精确数据时，由于精确数据存放在可靠性较高的块中，其误码率</a:t>
            </a:r>
            <a:r>
              <a:rPr lang="en-US" altLang="zh-CN" dirty="0">
                <a:latin typeface="+mn-ea"/>
              </a:rPr>
              <a:t>(</a:t>
            </a:r>
            <a:r>
              <a:rPr lang="en-US" altLang="zh-CN" dirty="0" err="1">
                <a:latin typeface="+mn-ea"/>
              </a:rPr>
              <a:t>RBER</a:t>
            </a:r>
            <a:r>
              <a:rPr lang="en-US" altLang="zh-CN" dirty="0">
                <a:latin typeface="+mn-ea"/>
              </a:rPr>
              <a:t>)</a:t>
            </a:r>
            <a:r>
              <a:rPr lang="zh-CN" altLang="en-US" dirty="0">
                <a:latin typeface="+mn-ea"/>
              </a:rPr>
              <a:t>较低，读取等待时间较短</a:t>
            </a:r>
          </a:p>
          <a:p>
            <a:pPr algn="l"/>
            <a:endParaRPr lang="zh-CN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65516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3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平行四边形 24">
            <a:extLst>
              <a:ext uri="{FF2B5EF4-FFF2-40B4-BE49-F238E27FC236}">
                <a16:creationId xmlns:a16="http://schemas.microsoft.com/office/drawing/2014/main" id="{811BC8BF-BFBE-4D0C-A8C5-9396892D6CA4}"/>
              </a:ext>
            </a:extLst>
          </p:cNvPr>
          <p:cNvSpPr/>
          <p:nvPr/>
        </p:nvSpPr>
        <p:spPr>
          <a:xfrm>
            <a:off x="7480023" y="1544489"/>
            <a:ext cx="1800000" cy="72000"/>
          </a:xfrm>
          <a:prstGeom prst="parallelogram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661ED0CA-C02D-4DFC-9ED7-A493154CE5C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/>
              <a:t>方案评估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F5BB23AD-4A11-4D5A-9A53-9F477A17D2A8}"/>
              </a:ext>
            </a:extLst>
          </p:cNvPr>
          <p:cNvGrpSpPr/>
          <p:nvPr/>
        </p:nvGrpSpPr>
        <p:grpSpPr>
          <a:xfrm>
            <a:off x="2960581" y="3303878"/>
            <a:ext cx="4959675" cy="1722359"/>
            <a:chOff x="1619443" y="548415"/>
            <a:chExt cx="261299" cy="90742"/>
          </a:xfrm>
          <a:solidFill>
            <a:schemeClr val="bg1">
              <a:lumMod val="65000"/>
              <a:alpha val="6000"/>
            </a:schemeClr>
          </a:solidFill>
        </p:grpSpPr>
        <p:sp>
          <p:nvSpPr>
            <p:cNvPr id="8" name="îśliďe">
              <a:extLst>
                <a:ext uri="{FF2B5EF4-FFF2-40B4-BE49-F238E27FC236}">
                  <a16:creationId xmlns:a16="http://schemas.microsoft.com/office/drawing/2014/main" id="{CE232BE7-B2C3-437A-AF00-F1FB04398517}"/>
                </a:ext>
              </a:extLst>
            </p:cNvPr>
            <p:cNvSpPr/>
            <p:nvPr userDrawn="1"/>
          </p:nvSpPr>
          <p:spPr bwMode="auto">
            <a:xfrm>
              <a:off x="1619443" y="555306"/>
              <a:ext cx="45210" cy="67195"/>
            </a:xfrm>
            <a:custGeom>
              <a:avLst/>
              <a:gdLst>
                <a:gd name="T0" fmla="*/ 27 w 59"/>
                <a:gd name="T1" fmla="*/ 0 h 117"/>
                <a:gd name="T2" fmla="*/ 59 w 59"/>
                <a:gd name="T3" fmla="*/ 0 h 117"/>
                <a:gd name="T4" fmla="*/ 33 w 59"/>
                <a:gd name="T5" fmla="*/ 117 h 117"/>
                <a:gd name="T6" fmla="*/ 0 w 59"/>
                <a:gd name="T7" fmla="*/ 117 h 117"/>
                <a:gd name="T8" fmla="*/ 27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7" y="0"/>
                  </a:moveTo>
                  <a:lnTo>
                    <a:pt x="59" y="0"/>
                  </a:lnTo>
                  <a:lnTo>
                    <a:pt x="33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" name="íšḻíḍé">
              <a:extLst>
                <a:ext uri="{FF2B5EF4-FFF2-40B4-BE49-F238E27FC236}">
                  <a16:creationId xmlns:a16="http://schemas.microsoft.com/office/drawing/2014/main" id="{8497D368-4BC0-4CC1-8314-C2967A4BC2B5}"/>
                </a:ext>
              </a:extLst>
            </p:cNvPr>
            <p:cNvSpPr/>
            <p:nvPr userDrawn="1"/>
          </p:nvSpPr>
          <p:spPr bwMode="auto">
            <a:xfrm>
              <a:off x="1653926" y="555306"/>
              <a:ext cx="48275" cy="67195"/>
            </a:xfrm>
            <a:custGeom>
              <a:avLst/>
              <a:gdLst>
                <a:gd name="T0" fmla="*/ 27 w 63"/>
                <a:gd name="T1" fmla="*/ 0 h 117"/>
                <a:gd name="T2" fmla="*/ 63 w 63"/>
                <a:gd name="T3" fmla="*/ 0 h 117"/>
                <a:gd name="T4" fmla="*/ 36 w 63"/>
                <a:gd name="T5" fmla="*/ 117 h 117"/>
                <a:gd name="T6" fmla="*/ 0 w 63"/>
                <a:gd name="T7" fmla="*/ 117 h 117"/>
                <a:gd name="T8" fmla="*/ 27 w 63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17">
                  <a:moveTo>
                    <a:pt x="27" y="0"/>
                  </a:moveTo>
                  <a:lnTo>
                    <a:pt x="63" y="0"/>
                  </a:lnTo>
                  <a:lnTo>
                    <a:pt x="36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" name="ïṥḻïḓé">
              <a:extLst>
                <a:ext uri="{FF2B5EF4-FFF2-40B4-BE49-F238E27FC236}">
                  <a16:creationId xmlns:a16="http://schemas.microsoft.com/office/drawing/2014/main" id="{C4F104C0-EDF4-4003-A252-D00CCABA6C3C}"/>
                </a:ext>
              </a:extLst>
            </p:cNvPr>
            <p:cNvSpPr/>
            <p:nvPr userDrawn="1"/>
          </p:nvSpPr>
          <p:spPr bwMode="auto">
            <a:xfrm>
              <a:off x="1646263" y="596082"/>
              <a:ext cx="19157" cy="8615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" name="î$ḷíḋè">
              <a:extLst>
                <a:ext uri="{FF2B5EF4-FFF2-40B4-BE49-F238E27FC236}">
                  <a16:creationId xmlns:a16="http://schemas.microsoft.com/office/drawing/2014/main" id="{896657A8-0A5E-4413-8404-CE30DE14B89E}"/>
                </a:ext>
              </a:extLst>
            </p:cNvPr>
            <p:cNvSpPr/>
            <p:nvPr userDrawn="1"/>
          </p:nvSpPr>
          <p:spPr bwMode="auto">
            <a:xfrm>
              <a:off x="1689940" y="555306"/>
              <a:ext cx="45976" cy="67195"/>
            </a:xfrm>
            <a:custGeom>
              <a:avLst/>
              <a:gdLst>
                <a:gd name="T0" fmla="*/ 25 w 60"/>
                <a:gd name="T1" fmla="*/ 0 h 117"/>
                <a:gd name="T2" fmla="*/ 60 w 60"/>
                <a:gd name="T3" fmla="*/ 0 h 117"/>
                <a:gd name="T4" fmla="*/ 34 w 60"/>
                <a:gd name="T5" fmla="*/ 117 h 117"/>
                <a:gd name="T6" fmla="*/ 0 w 60"/>
                <a:gd name="T7" fmla="*/ 117 h 117"/>
                <a:gd name="T8" fmla="*/ 25 w 60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17">
                  <a:moveTo>
                    <a:pt x="25" y="0"/>
                  </a:moveTo>
                  <a:lnTo>
                    <a:pt x="60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" name="i$ḷiḍe">
              <a:extLst>
                <a:ext uri="{FF2B5EF4-FFF2-40B4-BE49-F238E27FC236}">
                  <a16:creationId xmlns:a16="http://schemas.microsoft.com/office/drawing/2014/main" id="{1CF7CDB5-18E5-4EF5-8921-EB4C7A70F9CA}"/>
                </a:ext>
              </a:extLst>
            </p:cNvPr>
            <p:cNvSpPr/>
            <p:nvPr userDrawn="1"/>
          </p:nvSpPr>
          <p:spPr bwMode="auto">
            <a:xfrm>
              <a:off x="1724422" y="555306"/>
              <a:ext cx="45210" cy="67195"/>
            </a:xfrm>
            <a:custGeom>
              <a:avLst/>
              <a:gdLst>
                <a:gd name="T0" fmla="*/ 25 w 59"/>
                <a:gd name="T1" fmla="*/ 0 h 117"/>
                <a:gd name="T2" fmla="*/ 59 w 59"/>
                <a:gd name="T3" fmla="*/ 0 h 117"/>
                <a:gd name="T4" fmla="*/ 34 w 59"/>
                <a:gd name="T5" fmla="*/ 117 h 117"/>
                <a:gd name="T6" fmla="*/ 0 w 59"/>
                <a:gd name="T7" fmla="*/ 117 h 117"/>
                <a:gd name="T8" fmla="*/ 25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5" y="0"/>
                  </a:moveTo>
                  <a:lnTo>
                    <a:pt x="59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" name="ïṡļïdè">
              <a:extLst>
                <a:ext uri="{FF2B5EF4-FFF2-40B4-BE49-F238E27FC236}">
                  <a16:creationId xmlns:a16="http://schemas.microsoft.com/office/drawing/2014/main" id="{0BDBF48F-0DCB-41BC-9416-C6A36CD2266D}"/>
                </a:ext>
              </a:extLst>
            </p:cNvPr>
            <p:cNvSpPr/>
            <p:nvPr userDrawn="1"/>
          </p:nvSpPr>
          <p:spPr bwMode="auto">
            <a:xfrm>
              <a:off x="1713695" y="613312"/>
              <a:ext cx="19157" cy="9189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" name="isľîḑê">
              <a:extLst>
                <a:ext uri="{FF2B5EF4-FFF2-40B4-BE49-F238E27FC236}">
                  <a16:creationId xmlns:a16="http://schemas.microsoft.com/office/drawing/2014/main" id="{4D67DD5B-6126-45D0-93B9-60B377F26B25}"/>
                </a:ext>
              </a:extLst>
            </p:cNvPr>
            <p:cNvSpPr/>
            <p:nvPr userDrawn="1"/>
          </p:nvSpPr>
          <p:spPr bwMode="auto">
            <a:xfrm>
              <a:off x="1827103" y="548415"/>
              <a:ext cx="53639" cy="90742"/>
            </a:xfrm>
            <a:custGeom>
              <a:avLst/>
              <a:gdLst>
                <a:gd name="T0" fmla="*/ 31 w 70"/>
                <a:gd name="T1" fmla="*/ 0 h 158"/>
                <a:gd name="T2" fmla="*/ 70 w 70"/>
                <a:gd name="T3" fmla="*/ 0 h 158"/>
                <a:gd name="T4" fmla="*/ 39 w 70"/>
                <a:gd name="T5" fmla="*/ 158 h 158"/>
                <a:gd name="T6" fmla="*/ 0 w 70"/>
                <a:gd name="T7" fmla="*/ 158 h 158"/>
                <a:gd name="T8" fmla="*/ 31 w 70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58">
                  <a:moveTo>
                    <a:pt x="31" y="0"/>
                  </a:moveTo>
                  <a:lnTo>
                    <a:pt x="70" y="0"/>
                  </a:lnTo>
                  <a:lnTo>
                    <a:pt x="39" y="158"/>
                  </a:lnTo>
                  <a:lnTo>
                    <a:pt x="0" y="158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ABF69761-EFBD-4C48-B627-DA3444B9D3AC}"/>
              </a:ext>
            </a:extLst>
          </p:cNvPr>
          <p:cNvGrpSpPr/>
          <p:nvPr/>
        </p:nvGrpSpPr>
        <p:grpSpPr>
          <a:xfrm>
            <a:off x="7411199" y="1159390"/>
            <a:ext cx="4134195" cy="1725804"/>
            <a:chOff x="7543370" y="3785730"/>
            <a:chExt cx="4134195" cy="1725804"/>
          </a:xfrm>
        </p:grpSpPr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F392F854-BFA6-4FAF-9A45-A2365EF4ADC2}"/>
                </a:ext>
              </a:extLst>
            </p:cNvPr>
            <p:cNvSpPr txBox="1"/>
            <p:nvPr/>
          </p:nvSpPr>
          <p:spPr>
            <a:xfrm>
              <a:off x="7543370" y="3785730"/>
              <a:ext cx="203637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2200" b="1">
                  <a:solidFill>
                    <a:schemeClr val="accent1">
                      <a:lumMod val="75000"/>
                    </a:schemeClr>
                  </a:solidFill>
                  <a:latin typeface="+mn-ea"/>
                </a:defRPr>
              </a:lvl1pPr>
            </a:lstStyle>
            <a:p>
              <a:r>
                <a:rPr lang="zh-CN" altLang="en-US" sz="2000" dirty="0"/>
                <a:t>写平均响应时间</a:t>
              </a: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238347E7-E475-4D27-BF8B-4549BF317B3F}"/>
                </a:ext>
              </a:extLst>
            </p:cNvPr>
            <p:cNvSpPr txBox="1"/>
            <p:nvPr/>
          </p:nvSpPr>
          <p:spPr>
            <a:xfrm>
              <a:off x="7546342" y="4221629"/>
              <a:ext cx="4131223" cy="12899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dirty="0">
                  <a:latin typeface="+mn-ea"/>
                </a:rPr>
                <a:t>PV+Allocation</a:t>
              </a:r>
              <a:r>
                <a:rPr lang="zh-CN" altLang="en-US" dirty="0">
                  <a:latin typeface="+mn-ea"/>
                </a:rPr>
                <a:t>的方案效果更明显，与传统方案相比将写入平均响应时间降低了</a:t>
              </a:r>
              <a:r>
                <a:rPr lang="en-US" altLang="zh-CN" dirty="0">
                  <a:latin typeface="+mn-ea"/>
                </a:rPr>
                <a:t>38.93%</a:t>
              </a:r>
            </a:p>
          </p:txBody>
        </p:sp>
      </p:grpSp>
      <p:graphicFrame>
        <p:nvGraphicFramePr>
          <p:cNvPr id="32" name="图表 31">
            <a:extLst>
              <a:ext uri="{FF2B5EF4-FFF2-40B4-BE49-F238E27FC236}">
                <a16:creationId xmlns:a16="http://schemas.microsoft.com/office/drawing/2014/main" id="{4087D303-E5B1-4557-B8B7-D2E21E166B4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11674091"/>
              </p:ext>
            </p:extLst>
          </p:nvPr>
        </p:nvGraphicFramePr>
        <p:xfrm>
          <a:off x="566963" y="1575878"/>
          <a:ext cx="5832003" cy="3456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9" name="文本框 28">
            <a:extLst>
              <a:ext uri="{FF2B5EF4-FFF2-40B4-BE49-F238E27FC236}">
                <a16:creationId xmlns:a16="http://schemas.microsoft.com/office/drawing/2014/main" id="{E1C39E1F-14FE-45FE-BC4C-DD68D6A4B240}"/>
              </a:ext>
            </a:extLst>
          </p:cNvPr>
          <p:cNvSpPr txBox="1"/>
          <p:nvPr/>
        </p:nvSpPr>
        <p:spPr>
          <a:xfrm>
            <a:off x="7406880" y="3219143"/>
            <a:ext cx="4039046" cy="8744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+mn-ea"/>
              </a:rPr>
              <a:t>写入近似数据时采取近似写入模式，减少了写入操作的耗时</a:t>
            </a:r>
            <a:endParaRPr lang="en-US" altLang="zh-CN" dirty="0">
              <a:latin typeface="+mn-ea"/>
            </a:endParaRPr>
          </a:p>
        </p:txBody>
      </p:sp>
      <p:pic>
        <p:nvPicPr>
          <p:cNvPr id="30" name="图形 29" descr="徽章 1">
            <a:extLst>
              <a:ext uri="{FF2B5EF4-FFF2-40B4-BE49-F238E27FC236}">
                <a16:creationId xmlns:a16="http://schemas.microsoft.com/office/drawing/2014/main" id="{FCE36799-1071-4463-A205-0BAE3A646C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41120" y="3333524"/>
            <a:ext cx="365760" cy="365760"/>
          </a:xfrm>
          <a:prstGeom prst="rect">
            <a:avLst/>
          </a:prstGeom>
        </p:spPr>
      </p:pic>
      <p:pic>
        <p:nvPicPr>
          <p:cNvPr id="31" name="图形 30" descr="徽章">
            <a:extLst>
              <a:ext uri="{FF2B5EF4-FFF2-40B4-BE49-F238E27FC236}">
                <a16:creationId xmlns:a16="http://schemas.microsoft.com/office/drawing/2014/main" id="{2665C372-0092-4A1F-8D19-41293E688DA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041120" y="4207931"/>
            <a:ext cx="365760" cy="365760"/>
          </a:xfrm>
          <a:prstGeom prst="rect">
            <a:avLst/>
          </a:prstGeom>
        </p:spPr>
      </p:pic>
      <p:sp>
        <p:nvSpPr>
          <p:cNvPr id="33" name="文本框 32">
            <a:extLst>
              <a:ext uri="{FF2B5EF4-FFF2-40B4-BE49-F238E27FC236}">
                <a16:creationId xmlns:a16="http://schemas.microsoft.com/office/drawing/2014/main" id="{A34C4A2D-6940-4F15-8494-70E552DA0B34}"/>
              </a:ext>
            </a:extLst>
          </p:cNvPr>
          <p:cNvSpPr txBox="1"/>
          <p:nvPr/>
        </p:nvSpPr>
        <p:spPr>
          <a:xfrm>
            <a:off x="7406881" y="4179024"/>
            <a:ext cx="4039046" cy="17054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+mn-ea"/>
              </a:rPr>
              <a:t>写入精确数据时，精确数据被分配到可靠性较高的块中，可以使用更大的</a:t>
            </a:r>
            <a:r>
              <a:rPr lang="en-US" altLang="zh-CN" dirty="0">
                <a:latin typeface="+mn-ea"/>
              </a:rPr>
              <a:t>ΔVpp</a:t>
            </a:r>
            <a:r>
              <a:rPr lang="zh-CN" altLang="en-US" dirty="0">
                <a:latin typeface="+mn-ea"/>
              </a:rPr>
              <a:t>，减少</a:t>
            </a:r>
            <a:r>
              <a:rPr lang="en-US" altLang="zh-CN" dirty="0">
                <a:latin typeface="+mn-ea"/>
              </a:rPr>
              <a:t>ISPP</a:t>
            </a:r>
            <a:r>
              <a:rPr lang="zh-CN" altLang="en-US" dirty="0">
                <a:latin typeface="+mn-ea"/>
              </a:rPr>
              <a:t>步长，从而减少了写入时间</a:t>
            </a:r>
          </a:p>
        </p:txBody>
      </p:sp>
    </p:spTree>
    <p:extLst>
      <p:ext uri="{BB962C8B-B14F-4D97-AF65-F5344CB8AC3E}">
        <p14:creationId xmlns:p14="http://schemas.microsoft.com/office/powerpoint/2010/main" val="3321264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矩形 38">
            <a:extLst>
              <a:ext uri="{FF2B5EF4-FFF2-40B4-BE49-F238E27FC236}">
                <a16:creationId xmlns:a16="http://schemas.microsoft.com/office/drawing/2014/main" id="{77B13EFF-9671-4C12-864E-07E0C1BA6902}"/>
              </a:ext>
            </a:extLst>
          </p:cNvPr>
          <p:cNvSpPr/>
          <p:nvPr/>
        </p:nvSpPr>
        <p:spPr>
          <a:xfrm>
            <a:off x="5403849" y="1552912"/>
            <a:ext cx="5984875" cy="3752179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3F676AC-37D1-42AB-93D1-D869AA555E4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IOPS</a:t>
            </a:r>
            <a:r>
              <a:rPr lang="zh-CN" altLang="en-US" dirty="0"/>
              <a:t>和吞吐量</a:t>
            </a:r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A5503DE6-187F-4DD6-9861-B68B71B131DD}"/>
              </a:ext>
            </a:extLst>
          </p:cNvPr>
          <p:cNvGrpSpPr/>
          <p:nvPr/>
        </p:nvGrpSpPr>
        <p:grpSpPr>
          <a:xfrm>
            <a:off x="5636185" y="2032813"/>
            <a:ext cx="5541371" cy="2307630"/>
            <a:chOff x="5638862" y="1885627"/>
            <a:chExt cx="5541370" cy="2307631"/>
          </a:xfrm>
        </p:grpSpPr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9C27B357-C128-4B04-A56F-AD9043015218}"/>
                </a:ext>
              </a:extLst>
            </p:cNvPr>
            <p:cNvSpPr txBox="1"/>
            <p:nvPr/>
          </p:nvSpPr>
          <p:spPr>
            <a:xfrm>
              <a:off x="5638862" y="1885627"/>
              <a:ext cx="21023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/>
                <a:t>IOPS</a:t>
              </a:r>
              <a:r>
                <a:rPr lang="zh-CN" altLang="en-US" sz="2400" dirty="0"/>
                <a:t>和吞吐量</a:t>
              </a:r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36036338-5133-4558-BC5B-2382F4AA1BC3}"/>
                </a:ext>
              </a:extLst>
            </p:cNvPr>
            <p:cNvSpPr txBox="1"/>
            <p:nvPr/>
          </p:nvSpPr>
          <p:spPr>
            <a:xfrm>
              <a:off x="5643094" y="2770303"/>
              <a:ext cx="5537138" cy="14229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2000" dirty="0">
                  <a:latin typeface="+mn-ea"/>
                </a:rPr>
                <a:t>PV+Allocation</a:t>
              </a:r>
              <a:r>
                <a:rPr lang="zh-CN" altLang="en-US" sz="2000" dirty="0">
                  <a:latin typeface="+mn-ea"/>
                </a:rPr>
                <a:t>方案的效果更明显，与传统方案相比将</a:t>
              </a:r>
              <a:r>
                <a:rPr lang="en-US" altLang="zh-CN" sz="2000" dirty="0">
                  <a:latin typeface="+mn-ea"/>
                </a:rPr>
                <a:t>IOPS</a:t>
              </a:r>
              <a:r>
                <a:rPr lang="zh-CN" altLang="en-US" sz="2000" dirty="0">
                  <a:latin typeface="+mn-ea"/>
                </a:rPr>
                <a:t>与吞吐量分别平均提高了</a:t>
              </a:r>
              <a:r>
                <a:rPr lang="en-US" altLang="zh-CN" sz="2000" dirty="0">
                  <a:latin typeface="+mn-ea"/>
                </a:rPr>
                <a:t>35.41%</a:t>
              </a:r>
              <a:r>
                <a:rPr lang="zh-CN" altLang="en-US" sz="2000" dirty="0">
                  <a:latin typeface="+mn-ea"/>
                </a:rPr>
                <a:t>和</a:t>
              </a:r>
              <a:r>
                <a:rPr lang="en-US" altLang="zh-CN" sz="2000" dirty="0">
                  <a:latin typeface="+mn-ea"/>
                </a:rPr>
                <a:t>35.67%</a:t>
              </a:r>
              <a:endParaRPr lang="zh-CN" altLang="en-US" sz="2000" dirty="0">
                <a:latin typeface="+mn-ea"/>
              </a:endParaRPr>
            </a:p>
          </p:txBody>
        </p:sp>
        <p:cxnSp>
          <p:nvCxnSpPr>
            <p:cNvPr id="30" name="直接连接符 29">
              <a:extLst>
                <a:ext uri="{FF2B5EF4-FFF2-40B4-BE49-F238E27FC236}">
                  <a16:creationId xmlns:a16="http://schemas.microsoft.com/office/drawing/2014/main" id="{987DAF0C-E466-48A1-8820-DD16100F3B98}"/>
                </a:ext>
              </a:extLst>
            </p:cNvPr>
            <p:cNvCxnSpPr>
              <a:cxnSpLocks/>
            </p:cNvCxnSpPr>
            <p:nvPr/>
          </p:nvCxnSpPr>
          <p:spPr>
            <a:xfrm>
              <a:off x="5738077" y="2562966"/>
              <a:ext cx="1859200" cy="0"/>
            </a:xfrm>
            <a:prstGeom prst="line">
              <a:avLst/>
            </a:prstGeom>
            <a:ln w="666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图形 6">
            <a:extLst>
              <a:ext uri="{FF2B5EF4-FFF2-40B4-BE49-F238E27FC236}">
                <a16:creationId xmlns:a16="http://schemas.microsoft.com/office/drawing/2014/main" id="{C73E6E80-B92E-43DC-BC3E-28DF60FCE8B2}"/>
              </a:ext>
            </a:extLst>
          </p:cNvPr>
          <p:cNvGrpSpPr/>
          <p:nvPr/>
        </p:nvGrpSpPr>
        <p:grpSpPr>
          <a:xfrm>
            <a:off x="14816138" y="1201173"/>
            <a:ext cx="482600" cy="482600"/>
            <a:chOff x="5367338" y="3187700"/>
            <a:chExt cx="482600" cy="482600"/>
          </a:xfrm>
        </p:grpSpPr>
        <p:sp>
          <p:nvSpPr>
            <p:cNvPr id="10" name="任意多边形: 形状 9">
              <a:extLst>
                <a:ext uri="{FF2B5EF4-FFF2-40B4-BE49-F238E27FC236}">
                  <a16:creationId xmlns:a16="http://schemas.microsoft.com/office/drawing/2014/main" id="{04B42B39-B023-4B99-B88D-30072855EFB5}"/>
                </a:ext>
              </a:extLst>
            </p:cNvPr>
            <p:cNvSpPr/>
            <p:nvPr/>
          </p:nvSpPr>
          <p:spPr>
            <a:xfrm>
              <a:off x="5369694" y="3417878"/>
              <a:ext cx="163066" cy="81062"/>
            </a:xfrm>
            <a:custGeom>
              <a:avLst/>
              <a:gdLst>
                <a:gd name="connsiteX0" fmla="*/ 0 w 163066"/>
                <a:gd name="connsiteY0" fmla="*/ 0 h 81061"/>
                <a:gd name="connsiteX1" fmla="*/ 81533 w 163066"/>
                <a:gd name="connsiteY1" fmla="*/ 81533 h 81061"/>
                <a:gd name="connsiteX2" fmla="*/ 163066 w 163066"/>
                <a:gd name="connsiteY2" fmla="*/ 0 h 81061"/>
                <a:gd name="connsiteX3" fmla="*/ 0 w 163066"/>
                <a:gd name="connsiteY3" fmla="*/ 0 h 81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3066" h="81061">
                  <a:moveTo>
                    <a:pt x="0" y="0"/>
                  </a:moveTo>
                  <a:cubicBezTo>
                    <a:pt x="0" y="45055"/>
                    <a:pt x="36478" y="81533"/>
                    <a:pt x="81533" y="81533"/>
                  </a:cubicBezTo>
                  <a:cubicBezTo>
                    <a:pt x="126588" y="81533"/>
                    <a:pt x="163066" y="45055"/>
                    <a:pt x="16306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" name="任意多边形: 形状 10">
              <a:extLst>
                <a:ext uri="{FF2B5EF4-FFF2-40B4-BE49-F238E27FC236}">
                  <a16:creationId xmlns:a16="http://schemas.microsoft.com/office/drawing/2014/main" id="{80EBA56E-A262-41C2-B818-E9FC6F5A8E9B}"/>
                </a:ext>
              </a:extLst>
            </p:cNvPr>
            <p:cNvSpPr/>
            <p:nvPr/>
          </p:nvSpPr>
          <p:spPr>
            <a:xfrm>
              <a:off x="5684421" y="3417878"/>
              <a:ext cx="163066" cy="81062"/>
            </a:xfrm>
            <a:custGeom>
              <a:avLst/>
              <a:gdLst>
                <a:gd name="connsiteX0" fmla="*/ 0 w 163066"/>
                <a:gd name="connsiteY0" fmla="*/ 0 h 81061"/>
                <a:gd name="connsiteX1" fmla="*/ 81533 w 163066"/>
                <a:gd name="connsiteY1" fmla="*/ 81533 h 81061"/>
                <a:gd name="connsiteX2" fmla="*/ 163066 w 163066"/>
                <a:gd name="connsiteY2" fmla="*/ 0 h 81061"/>
                <a:gd name="connsiteX3" fmla="*/ 0 w 163066"/>
                <a:gd name="connsiteY3" fmla="*/ 0 h 81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3066" h="81061">
                  <a:moveTo>
                    <a:pt x="0" y="0"/>
                  </a:moveTo>
                  <a:cubicBezTo>
                    <a:pt x="0" y="45055"/>
                    <a:pt x="36478" y="81533"/>
                    <a:pt x="81533" y="81533"/>
                  </a:cubicBezTo>
                  <a:cubicBezTo>
                    <a:pt x="126588" y="81533"/>
                    <a:pt x="163066" y="45055"/>
                    <a:pt x="16306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" name="任意多边形: 形状 12">
              <a:extLst>
                <a:ext uri="{FF2B5EF4-FFF2-40B4-BE49-F238E27FC236}">
                  <a16:creationId xmlns:a16="http://schemas.microsoft.com/office/drawing/2014/main" id="{E44C24FF-530D-43A4-9E61-DC2DF09DBD5F}"/>
                </a:ext>
              </a:extLst>
            </p:cNvPr>
            <p:cNvSpPr/>
            <p:nvPr/>
          </p:nvSpPr>
          <p:spPr>
            <a:xfrm>
              <a:off x="5553026" y="3244066"/>
              <a:ext cx="111224" cy="111224"/>
            </a:xfrm>
            <a:custGeom>
              <a:avLst/>
              <a:gdLst>
                <a:gd name="connsiteX0" fmla="*/ 55612 w 111224"/>
                <a:gd name="connsiteY0" fmla="*/ 0 h 111224"/>
                <a:gd name="connsiteX1" fmla="*/ 0 w 111224"/>
                <a:gd name="connsiteY1" fmla="*/ 55612 h 111224"/>
                <a:gd name="connsiteX2" fmla="*/ 55612 w 111224"/>
                <a:gd name="connsiteY2" fmla="*/ 111224 h 111224"/>
                <a:gd name="connsiteX3" fmla="*/ 111224 w 111224"/>
                <a:gd name="connsiteY3" fmla="*/ 55612 h 111224"/>
                <a:gd name="connsiteX4" fmla="*/ 55612 w 111224"/>
                <a:gd name="connsiteY4" fmla="*/ 0 h 111224"/>
                <a:gd name="connsiteX5" fmla="*/ 55612 w 111224"/>
                <a:gd name="connsiteY5" fmla="*/ 83230 h 111224"/>
                <a:gd name="connsiteX6" fmla="*/ 27995 w 111224"/>
                <a:gd name="connsiteY6" fmla="*/ 55612 h 111224"/>
                <a:gd name="connsiteX7" fmla="*/ 55612 w 111224"/>
                <a:gd name="connsiteY7" fmla="*/ 27995 h 111224"/>
                <a:gd name="connsiteX8" fmla="*/ 83230 w 111224"/>
                <a:gd name="connsiteY8" fmla="*/ 55612 h 111224"/>
                <a:gd name="connsiteX9" fmla="*/ 55612 w 111224"/>
                <a:gd name="connsiteY9" fmla="*/ 83230 h 111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1224" h="111224">
                  <a:moveTo>
                    <a:pt x="55612" y="0"/>
                  </a:moveTo>
                  <a:cubicBezTo>
                    <a:pt x="24884" y="0"/>
                    <a:pt x="0" y="24884"/>
                    <a:pt x="0" y="55612"/>
                  </a:cubicBezTo>
                  <a:cubicBezTo>
                    <a:pt x="0" y="86340"/>
                    <a:pt x="24884" y="111224"/>
                    <a:pt x="55612" y="111224"/>
                  </a:cubicBezTo>
                  <a:cubicBezTo>
                    <a:pt x="86340" y="111224"/>
                    <a:pt x="111224" y="86340"/>
                    <a:pt x="111224" y="55612"/>
                  </a:cubicBezTo>
                  <a:cubicBezTo>
                    <a:pt x="111224" y="24884"/>
                    <a:pt x="86340" y="0"/>
                    <a:pt x="55612" y="0"/>
                  </a:cubicBezTo>
                  <a:close/>
                  <a:moveTo>
                    <a:pt x="55612" y="83230"/>
                  </a:moveTo>
                  <a:cubicBezTo>
                    <a:pt x="40342" y="83230"/>
                    <a:pt x="27995" y="70882"/>
                    <a:pt x="27995" y="55612"/>
                  </a:cubicBezTo>
                  <a:cubicBezTo>
                    <a:pt x="27995" y="40342"/>
                    <a:pt x="40342" y="27995"/>
                    <a:pt x="55612" y="27995"/>
                  </a:cubicBezTo>
                  <a:cubicBezTo>
                    <a:pt x="70882" y="27995"/>
                    <a:pt x="83230" y="40342"/>
                    <a:pt x="83230" y="55612"/>
                  </a:cubicBezTo>
                  <a:cubicBezTo>
                    <a:pt x="83230" y="70882"/>
                    <a:pt x="70882" y="83230"/>
                    <a:pt x="55612" y="8323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" name="任意多边形: 形状 13">
              <a:extLst>
                <a:ext uri="{FF2B5EF4-FFF2-40B4-BE49-F238E27FC236}">
                  <a16:creationId xmlns:a16="http://schemas.microsoft.com/office/drawing/2014/main" id="{BBC9DFAC-9515-402E-B991-C9BB933B9EB6}"/>
                </a:ext>
              </a:extLst>
            </p:cNvPr>
            <p:cNvSpPr/>
            <p:nvPr/>
          </p:nvSpPr>
          <p:spPr>
            <a:xfrm>
              <a:off x="5588561" y="3189585"/>
              <a:ext cx="39588" cy="57497"/>
            </a:xfrm>
            <a:custGeom>
              <a:avLst/>
              <a:gdLst>
                <a:gd name="connsiteX0" fmla="*/ 40154 w 39588"/>
                <a:gd name="connsiteY0" fmla="*/ 58346 h 57497"/>
                <a:gd name="connsiteX1" fmla="*/ 40154 w 39588"/>
                <a:gd name="connsiteY1" fmla="*/ 20077 h 57497"/>
                <a:gd name="connsiteX2" fmla="*/ 20077 w 39588"/>
                <a:gd name="connsiteY2" fmla="*/ 0 h 57497"/>
                <a:gd name="connsiteX3" fmla="*/ 20077 w 39588"/>
                <a:gd name="connsiteY3" fmla="*/ 0 h 57497"/>
                <a:gd name="connsiteX4" fmla="*/ 0 w 39588"/>
                <a:gd name="connsiteY4" fmla="*/ 20077 h 57497"/>
                <a:gd name="connsiteX5" fmla="*/ 0 w 39588"/>
                <a:gd name="connsiteY5" fmla="*/ 58346 h 57497"/>
                <a:gd name="connsiteX6" fmla="*/ 20077 w 39588"/>
                <a:gd name="connsiteY6" fmla="*/ 54481 h 57497"/>
                <a:gd name="connsiteX7" fmla="*/ 40154 w 39588"/>
                <a:gd name="connsiteY7" fmla="*/ 58346 h 57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588" h="57497">
                  <a:moveTo>
                    <a:pt x="40154" y="58346"/>
                  </a:moveTo>
                  <a:lnTo>
                    <a:pt x="40154" y="20077"/>
                  </a:lnTo>
                  <a:cubicBezTo>
                    <a:pt x="40154" y="8954"/>
                    <a:pt x="31199" y="0"/>
                    <a:pt x="20077" y="0"/>
                  </a:cubicBezTo>
                  <a:lnTo>
                    <a:pt x="20077" y="0"/>
                  </a:lnTo>
                  <a:cubicBezTo>
                    <a:pt x="8954" y="0"/>
                    <a:pt x="0" y="8954"/>
                    <a:pt x="0" y="20077"/>
                  </a:cubicBezTo>
                  <a:lnTo>
                    <a:pt x="0" y="58346"/>
                  </a:lnTo>
                  <a:cubicBezTo>
                    <a:pt x="6221" y="55895"/>
                    <a:pt x="13008" y="54481"/>
                    <a:pt x="20077" y="54481"/>
                  </a:cubicBezTo>
                  <a:cubicBezTo>
                    <a:pt x="27146" y="54481"/>
                    <a:pt x="33933" y="55895"/>
                    <a:pt x="40154" y="58346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" name="任意多边形: 形状 14">
              <a:extLst>
                <a:ext uri="{FF2B5EF4-FFF2-40B4-BE49-F238E27FC236}">
                  <a16:creationId xmlns:a16="http://schemas.microsoft.com/office/drawing/2014/main" id="{5728333C-EFAF-44E1-A988-F5B29ACAAF5B}"/>
                </a:ext>
              </a:extLst>
            </p:cNvPr>
            <p:cNvSpPr/>
            <p:nvPr/>
          </p:nvSpPr>
          <p:spPr>
            <a:xfrm>
              <a:off x="5369694" y="3279601"/>
              <a:ext cx="186630" cy="39588"/>
            </a:xfrm>
            <a:custGeom>
              <a:avLst/>
              <a:gdLst>
                <a:gd name="connsiteX0" fmla="*/ 183331 w 186630"/>
                <a:gd name="connsiteY0" fmla="*/ 20077 h 39588"/>
                <a:gd name="connsiteX1" fmla="*/ 187102 w 186630"/>
                <a:gd name="connsiteY1" fmla="*/ 0 h 39588"/>
                <a:gd name="connsiteX2" fmla="*/ 20077 w 186630"/>
                <a:gd name="connsiteY2" fmla="*/ 0 h 39588"/>
                <a:gd name="connsiteX3" fmla="*/ 0 w 186630"/>
                <a:gd name="connsiteY3" fmla="*/ 20077 h 39588"/>
                <a:gd name="connsiteX4" fmla="*/ 20077 w 186630"/>
                <a:gd name="connsiteY4" fmla="*/ 40154 h 39588"/>
                <a:gd name="connsiteX5" fmla="*/ 187102 w 186630"/>
                <a:gd name="connsiteY5" fmla="*/ 40154 h 39588"/>
                <a:gd name="connsiteX6" fmla="*/ 183331 w 186630"/>
                <a:gd name="connsiteY6" fmla="*/ 20077 h 39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630" h="39588">
                  <a:moveTo>
                    <a:pt x="183331" y="20077"/>
                  </a:moveTo>
                  <a:cubicBezTo>
                    <a:pt x="183331" y="13008"/>
                    <a:pt x="184745" y="6221"/>
                    <a:pt x="187102" y="0"/>
                  </a:cubicBezTo>
                  <a:lnTo>
                    <a:pt x="20077" y="0"/>
                  </a:lnTo>
                  <a:cubicBezTo>
                    <a:pt x="8954" y="0"/>
                    <a:pt x="0" y="8954"/>
                    <a:pt x="0" y="20077"/>
                  </a:cubicBezTo>
                  <a:cubicBezTo>
                    <a:pt x="0" y="31199"/>
                    <a:pt x="8954" y="40154"/>
                    <a:pt x="20077" y="40154"/>
                  </a:cubicBezTo>
                  <a:lnTo>
                    <a:pt x="187102" y="40154"/>
                  </a:lnTo>
                  <a:cubicBezTo>
                    <a:pt x="184651" y="33933"/>
                    <a:pt x="183331" y="27146"/>
                    <a:pt x="183331" y="20077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" name="任意多边形: 形状 15">
              <a:extLst>
                <a:ext uri="{FF2B5EF4-FFF2-40B4-BE49-F238E27FC236}">
                  <a16:creationId xmlns:a16="http://schemas.microsoft.com/office/drawing/2014/main" id="{82C48D9B-0CA7-49E7-B1B5-C481191DF99E}"/>
                </a:ext>
              </a:extLst>
            </p:cNvPr>
            <p:cNvSpPr/>
            <p:nvPr/>
          </p:nvSpPr>
          <p:spPr>
            <a:xfrm>
              <a:off x="5377329" y="3319755"/>
              <a:ext cx="71636" cy="98028"/>
            </a:xfrm>
            <a:custGeom>
              <a:avLst/>
              <a:gdLst>
                <a:gd name="connsiteX0" fmla="*/ 53727 w 71635"/>
                <a:gd name="connsiteY0" fmla="*/ 0 h 98028"/>
                <a:gd name="connsiteX1" fmla="*/ 0 w 71635"/>
                <a:gd name="connsiteY1" fmla="*/ 98122 h 98028"/>
                <a:gd name="connsiteX2" fmla="*/ 18569 w 71635"/>
                <a:gd name="connsiteY2" fmla="*/ 98122 h 98028"/>
                <a:gd name="connsiteX3" fmla="*/ 72296 w 71635"/>
                <a:gd name="connsiteY3" fmla="*/ 0 h 98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635" h="98028">
                  <a:moveTo>
                    <a:pt x="53727" y="0"/>
                  </a:moveTo>
                  <a:lnTo>
                    <a:pt x="0" y="98122"/>
                  </a:lnTo>
                  <a:lnTo>
                    <a:pt x="18569" y="98122"/>
                  </a:lnTo>
                  <a:lnTo>
                    <a:pt x="72296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" name="任意多边形: 形状 16">
              <a:extLst>
                <a:ext uri="{FF2B5EF4-FFF2-40B4-BE49-F238E27FC236}">
                  <a16:creationId xmlns:a16="http://schemas.microsoft.com/office/drawing/2014/main" id="{1299BE64-4446-4D8B-9356-98B284CAFAF6}"/>
                </a:ext>
              </a:extLst>
            </p:cNvPr>
            <p:cNvSpPr/>
            <p:nvPr/>
          </p:nvSpPr>
          <p:spPr>
            <a:xfrm>
              <a:off x="5453018" y="3319755"/>
              <a:ext cx="71636" cy="98028"/>
            </a:xfrm>
            <a:custGeom>
              <a:avLst/>
              <a:gdLst>
                <a:gd name="connsiteX0" fmla="*/ 0 w 71635"/>
                <a:gd name="connsiteY0" fmla="*/ 0 h 98028"/>
                <a:gd name="connsiteX1" fmla="*/ 53633 w 71635"/>
                <a:gd name="connsiteY1" fmla="*/ 98122 h 98028"/>
                <a:gd name="connsiteX2" fmla="*/ 72201 w 71635"/>
                <a:gd name="connsiteY2" fmla="*/ 98122 h 98028"/>
                <a:gd name="connsiteX3" fmla="*/ 18569 w 71635"/>
                <a:gd name="connsiteY3" fmla="*/ 0 h 98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635" h="98028">
                  <a:moveTo>
                    <a:pt x="0" y="0"/>
                  </a:moveTo>
                  <a:lnTo>
                    <a:pt x="53633" y="98122"/>
                  </a:lnTo>
                  <a:lnTo>
                    <a:pt x="72201" y="98122"/>
                  </a:lnTo>
                  <a:lnTo>
                    <a:pt x="18569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" name="任意多边形: 形状 17">
              <a:extLst>
                <a:ext uri="{FF2B5EF4-FFF2-40B4-BE49-F238E27FC236}">
                  <a16:creationId xmlns:a16="http://schemas.microsoft.com/office/drawing/2014/main" id="{4DD6D6AB-34B7-4DB6-8BD4-F1CC58BBB7E8}"/>
                </a:ext>
              </a:extLst>
            </p:cNvPr>
            <p:cNvSpPr/>
            <p:nvPr/>
          </p:nvSpPr>
          <p:spPr>
            <a:xfrm>
              <a:off x="5660480" y="3279601"/>
              <a:ext cx="186630" cy="39588"/>
            </a:xfrm>
            <a:custGeom>
              <a:avLst/>
              <a:gdLst>
                <a:gd name="connsiteX0" fmla="*/ 167025 w 186630"/>
                <a:gd name="connsiteY0" fmla="*/ 0 h 39588"/>
                <a:gd name="connsiteX1" fmla="*/ 0 w 186630"/>
                <a:gd name="connsiteY1" fmla="*/ 0 h 39588"/>
                <a:gd name="connsiteX2" fmla="*/ 3770 w 186630"/>
                <a:gd name="connsiteY2" fmla="*/ 20077 h 39588"/>
                <a:gd name="connsiteX3" fmla="*/ 0 w 186630"/>
                <a:gd name="connsiteY3" fmla="*/ 40154 h 39588"/>
                <a:gd name="connsiteX4" fmla="*/ 167025 w 186630"/>
                <a:gd name="connsiteY4" fmla="*/ 40154 h 39588"/>
                <a:gd name="connsiteX5" fmla="*/ 187102 w 186630"/>
                <a:gd name="connsiteY5" fmla="*/ 20077 h 39588"/>
                <a:gd name="connsiteX6" fmla="*/ 167025 w 186630"/>
                <a:gd name="connsiteY6" fmla="*/ 0 h 39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630" h="39588">
                  <a:moveTo>
                    <a:pt x="167025" y="0"/>
                  </a:moveTo>
                  <a:lnTo>
                    <a:pt x="0" y="0"/>
                  </a:lnTo>
                  <a:cubicBezTo>
                    <a:pt x="2451" y="6221"/>
                    <a:pt x="3770" y="13008"/>
                    <a:pt x="3770" y="20077"/>
                  </a:cubicBezTo>
                  <a:cubicBezTo>
                    <a:pt x="3770" y="27146"/>
                    <a:pt x="2356" y="33933"/>
                    <a:pt x="0" y="40154"/>
                  </a:cubicBezTo>
                  <a:lnTo>
                    <a:pt x="167025" y="40154"/>
                  </a:lnTo>
                  <a:cubicBezTo>
                    <a:pt x="178147" y="40154"/>
                    <a:pt x="187102" y="31199"/>
                    <a:pt x="187102" y="20077"/>
                  </a:cubicBezTo>
                  <a:cubicBezTo>
                    <a:pt x="187102" y="8954"/>
                    <a:pt x="178053" y="0"/>
                    <a:pt x="167025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" name="任意多边形: 形状 18">
              <a:extLst>
                <a:ext uri="{FF2B5EF4-FFF2-40B4-BE49-F238E27FC236}">
                  <a16:creationId xmlns:a16="http://schemas.microsoft.com/office/drawing/2014/main" id="{9E4CE655-1627-4645-9EDE-2D7BDF62A908}"/>
                </a:ext>
              </a:extLst>
            </p:cNvPr>
            <p:cNvSpPr/>
            <p:nvPr/>
          </p:nvSpPr>
          <p:spPr>
            <a:xfrm>
              <a:off x="5767651" y="3319755"/>
              <a:ext cx="71636" cy="98028"/>
            </a:xfrm>
            <a:custGeom>
              <a:avLst/>
              <a:gdLst>
                <a:gd name="connsiteX0" fmla="*/ 0 w 71635"/>
                <a:gd name="connsiteY0" fmla="*/ 0 h 98028"/>
                <a:gd name="connsiteX1" fmla="*/ 53727 w 71635"/>
                <a:gd name="connsiteY1" fmla="*/ 98122 h 98028"/>
                <a:gd name="connsiteX2" fmla="*/ 72296 w 71635"/>
                <a:gd name="connsiteY2" fmla="*/ 98122 h 98028"/>
                <a:gd name="connsiteX3" fmla="*/ 18569 w 71635"/>
                <a:gd name="connsiteY3" fmla="*/ 0 h 98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635" h="98028">
                  <a:moveTo>
                    <a:pt x="0" y="0"/>
                  </a:moveTo>
                  <a:lnTo>
                    <a:pt x="53727" y="98122"/>
                  </a:lnTo>
                  <a:lnTo>
                    <a:pt x="72296" y="98122"/>
                  </a:lnTo>
                  <a:lnTo>
                    <a:pt x="18569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" name="任意多边形: 形状 19">
              <a:extLst>
                <a:ext uri="{FF2B5EF4-FFF2-40B4-BE49-F238E27FC236}">
                  <a16:creationId xmlns:a16="http://schemas.microsoft.com/office/drawing/2014/main" id="{0DAF16C1-905C-41B1-B119-17A453072900}"/>
                </a:ext>
              </a:extLst>
            </p:cNvPr>
            <p:cNvSpPr/>
            <p:nvPr/>
          </p:nvSpPr>
          <p:spPr>
            <a:xfrm>
              <a:off x="5692056" y="3319755"/>
              <a:ext cx="71636" cy="98028"/>
            </a:xfrm>
            <a:custGeom>
              <a:avLst/>
              <a:gdLst>
                <a:gd name="connsiteX0" fmla="*/ 53633 w 71635"/>
                <a:gd name="connsiteY0" fmla="*/ 0 h 98028"/>
                <a:gd name="connsiteX1" fmla="*/ 0 w 71635"/>
                <a:gd name="connsiteY1" fmla="*/ 98122 h 98028"/>
                <a:gd name="connsiteX2" fmla="*/ 18569 w 71635"/>
                <a:gd name="connsiteY2" fmla="*/ 98122 h 98028"/>
                <a:gd name="connsiteX3" fmla="*/ 72201 w 71635"/>
                <a:gd name="connsiteY3" fmla="*/ 0 h 98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635" h="98028">
                  <a:moveTo>
                    <a:pt x="53633" y="0"/>
                  </a:moveTo>
                  <a:lnTo>
                    <a:pt x="0" y="98122"/>
                  </a:lnTo>
                  <a:lnTo>
                    <a:pt x="18569" y="98122"/>
                  </a:lnTo>
                  <a:lnTo>
                    <a:pt x="72201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/>
            </a:p>
          </p:txBody>
        </p:sp>
        <p:sp>
          <p:nvSpPr>
            <p:cNvPr id="21" name="任意多边形: 形状 20">
              <a:extLst>
                <a:ext uri="{FF2B5EF4-FFF2-40B4-BE49-F238E27FC236}">
                  <a16:creationId xmlns:a16="http://schemas.microsoft.com/office/drawing/2014/main" id="{E49FA60D-7FFB-419D-848B-E5556B34B425}"/>
                </a:ext>
              </a:extLst>
            </p:cNvPr>
            <p:cNvSpPr/>
            <p:nvPr/>
          </p:nvSpPr>
          <p:spPr>
            <a:xfrm>
              <a:off x="5454432" y="3644756"/>
              <a:ext cx="308223" cy="23564"/>
            </a:xfrm>
            <a:custGeom>
              <a:avLst/>
              <a:gdLst>
                <a:gd name="connsiteX0" fmla="*/ 0 w 308223"/>
                <a:gd name="connsiteY0" fmla="*/ 0 h 23564"/>
                <a:gd name="connsiteX1" fmla="*/ 308412 w 308223"/>
                <a:gd name="connsiteY1" fmla="*/ 0 h 23564"/>
                <a:gd name="connsiteX2" fmla="*/ 308412 w 308223"/>
                <a:gd name="connsiteY2" fmla="*/ 23659 h 23564"/>
                <a:gd name="connsiteX3" fmla="*/ 0 w 308223"/>
                <a:gd name="connsiteY3" fmla="*/ 23659 h 23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8223" h="23564">
                  <a:moveTo>
                    <a:pt x="0" y="0"/>
                  </a:moveTo>
                  <a:lnTo>
                    <a:pt x="308412" y="0"/>
                  </a:lnTo>
                  <a:lnTo>
                    <a:pt x="308412" y="23659"/>
                  </a:lnTo>
                  <a:lnTo>
                    <a:pt x="0" y="23659"/>
                  </a:lnTo>
                  <a:close/>
                </a:path>
              </a:pathLst>
            </a:custGeom>
            <a:solidFill>
              <a:schemeClr val="bg1"/>
            </a:solidFill>
            <a:ln w="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" name="任意多边形: 形状 21">
              <a:extLst>
                <a:ext uri="{FF2B5EF4-FFF2-40B4-BE49-F238E27FC236}">
                  <a16:creationId xmlns:a16="http://schemas.microsoft.com/office/drawing/2014/main" id="{D55733D9-A536-4B04-BA30-2B1B2A709315}"/>
                </a:ext>
              </a:extLst>
            </p:cNvPr>
            <p:cNvSpPr/>
            <p:nvPr/>
          </p:nvSpPr>
          <p:spPr>
            <a:xfrm>
              <a:off x="5488931" y="3587259"/>
              <a:ext cx="239415" cy="57497"/>
            </a:xfrm>
            <a:custGeom>
              <a:avLst/>
              <a:gdLst>
                <a:gd name="connsiteX0" fmla="*/ 239415 w 239414"/>
                <a:gd name="connsiteY0" fmla="*/ 57497 h 57497"/>
                <a:gd name="connsiteX1" fmla="*/ 0 w 239414"/>
                <a:gd name="connsiteY1" fmla="*/ 57497 h 57497"/>
                <a:gd name="connsiteX2" fmla="*/ 0 w 239414"/>
                <a:gd name="connsiteY2" fmla="*/ 4996 h 57497"/>
                <a:gd name="connsiteX3" fmla="*/ 4996 w 239414"/>
                <a:gd name="connsiteY3" fmla="*/ 0 h 57497"/>
                <a:gd name="connsiteX4" fmla="*/ 234513 w 239414"/>
                <a:gd name="connsiteY4" fmla="*/ 0 h 57497"/>
                <a:gd name="connsiteX5" fmla="*/ 239509 w 239414"/>
                <a:gd name="connsiteY5" fmla="*/ 4996 h 57497"/>
                <a:gd name="connsiteX6" fmla="*/ 239509 w 239414"/>
                <a:gd name="connsiteY6" fmla="*/ 57497 h 57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9414" h="57497">
                  <a:moveTo>
                    <a:pt x="239415" y="57497"/>
                  </a:moveTo>
                  <a:lnTo>
                    <a:pt x="0" y="57497"/>
                  </a:lnTo>
                  <a:lnTo>
                    <a:pt x="0" y="4996"/>
                  </a:lnTo>
                  <a:cubicBezTo>
                    <a:pt x="0" y="2262"/>
                    <a:pt x="2262" y="0"/>
                    <a:pt x="4996" y="0"/>
                  </a:cubicBezTo>
                  <a:lnTo>
                    <a:pt x="234513" y="0"/>
                  </a:lnTo>
                  <a:cubicBezTo>
                    <a:pt x="237247" y="0"/>
                    <a:pt x="239509" y="2262"/>
                    <a:pt x="239509" y="4996"/>
                  </a:cubicBezTo>
                  <a:lnTo>
                    <a:pt x="239509" y="57497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" name="任意多边形: 形状 22">
              <a:extLst>
                <a:ext uri="{FF2B5EF4-FFF2-40B4-BE49-F238E27FC236}">
                  <a16:creationId xmlns:a16="http://schemas.microsoft.com/office/drawing/2014/main" id="{41F0F8E5-2BEB-4257-9326-F212D076D6F5}"/>
                </a:ext>
              </a:extLst>
            </p:cNvPr>
            <p:cNvSpPr/>
            <p:nvPr/>
          </p:nvSpPr>
          <p:spPr>
            <a:xfrm>
              <a:off x="5588561" y="3351426"/>
              <a:ext cx="39588" cy="235645"/>
            </a:xfrm>
            <a:custGeom>
              <a:avLst/>
              <a:gdLst>
                <a:gd name="connsiteX0" fmla="*/ 40154 w 39588"/>
                <a:gd name="connsiteY0" fmla="*/ 235833 h 235644"/>
                <a:gd name="connsiteX1" fmla="*/ 40154 w 39588"/>
                <a:gd name="connsiteY1" fmla="*/ 0 h 235644"/>
                <a:gd name="connsiteX2" fmla="*/ 20077 w 39588"/>
                <a:gd name="connsiteY2" fmla="*/ 3865 h 235644"/>
                <a:gd name="connsiteX3" fmla="*/ 0 w 39588"/>
                <a:gd name="connsiteY3" fmla="*/ 0 h 235644"/>
                <a:gd name="connsiteX4" fmla="*/ 0 w 39588"/>
                <a:gd name="connsiteY4" fmla="*/ 235833 h 235644"/>
                <a:gd name="connsiteX5" fmla="*/ 40154 w 39588"/>
                <a:gd name="connsiteY5" fmla="*/ 235833 h 235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588" h="235644">
                  <a:moveTo>
                    <a:pt x="40154" y="235833"/>
                  </a:moveTo>
                  <a:lnTo>
                    <a:pt x="40154" y="0"/>
                  </a:lnTo>
                  <a:cubicBezTo>
                    <a:pt x="33933" y="2451"/>
                    <a:pt x="27146" y="3865"/>
                    <a:pt x="20077" y="3865"/>
                  </a:cubicBezTo>
                  <a:cubicBezTo>
                    <a:pt x="13008" y="3865"/>
                    <a:pt x="6221" y="2451"/>
                    <a:pt x="0" y="0"/>
                  </a:cubicBezTo>
                  <a:lnTo>
                    <a:pt x="0" y="235833"/>
                  </a:lnTo>
                  <a:lnTo>
                    <a:pt x="40154" y="235833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50" name="quotation-mark_32371">
            <a:extLst>
              <a:ext uri="{FF2B5EF4-FFF2-40B4-BE49-F238E27FC236}">
                <a16:creationId xmlns:a16="http://schemas.microsoft.com/office/drawing/2014/main" id="{3CD19BA6-9175-4002-BA19-DAC91BB61F18}"/>
              </a:ext>
            </a:extLst>
          </p:cNvPr>
          <p:cNvSpPr>
            <a:spLocks noChangeAspect="1"/>
          </p:cNvSpPr>
          <p:nvPr/>
        </p:nvSpPr>
        <p:spPr bwMode="auto">
          <a:xfrm rot="10800000">
            <a:off x="10274302" y="1142413"/>
            <a:ext cx="1116831" cy="1036555"/>
          </a:xfrm>
          <a:custGeom>
            <a:avLst/>
            <a:gdLst>
              <a:gd name="T0" fmla="*/ 2004 w 4654"/>
              <a:gd name="T1" fmla="*/ 191 h 4326"/>
              <a:gd name="T2" fmla="*/ 2004 w 4654"/>
              <a:gd name="T3" fmla="*/ 968 h 4326"/>
              <a:gd name="T4" fmla="*/ 1813 w 4654"/>
              <a:gd name="T5" fmla="*/ 1158 h 4326"/>
              <a:gd name="T6" fmla="*/ 1205 w 4654"/>
              <a:gd name="T7" fmla="*/ 2305 h 4326"/>
              <a:gd name="T8" fmla="*/ 1813 w 4654"/>
              <a:gd name="T9" fmla="*/ 2305 h 4326"/>
              <a:gd name="T10" fmla="*/ 2004 w 4654"/>
              <a:gd name="T11" fmla="*/ 2495 h 4326"/>
              <a:gd name="T12" fmla="*/ 2004 w 4654"/>
              <a:gd name="T13" fmla="*/ 4135 h 4326"/>
              <a:gd name="T14" fmla="*/ 1813 w 4654"/>
              <a:gd name="T15" fmla="*/ 4326 h 4326"/>
              <a:gd name="T16" fmla="*/ 191 w 4654"/>
              <a:gd name="T17" fmla="*/ 4326 h 4326"/>
              <a:gd name="T18" fmla="*/ 0 w 4654"/>
              <a:gd name="T19" fmla="*/ 4135 h 4326"/>
              <a:gd name="T20" fmla="*/ 0 w 4654"/>
              <a:gd name="T21" fmla="*/ 2495 h 4326"/>
              <a:gd name="T22" fmla="*/ 109 w 4654"/>
              <a:gd name="T23" fmla="*/ 1501 h 4326"/>
              <a:gd name="T24" fmla="*/ 448 w 4654"/>
              <a:gd name="T25" fmla="*/ 713 h 4326"/>
              <a:gd name="T26" fmla="*/ 1023 w 4654"/>
              <a:gd name="T27" fmla="*/ 187 h 4326"/>
              <a:gd name="T28" fmla="*/ 1813 w 4654"/>
              <a:gd name="T29" fmla="*/ 0 h 4326"/>
              <a:gd name="T30" fmla="*/ 2004 w 4654"/>
              <a:gd name="T31" fmla="*/ 191 h 4326"/>
              <a:gd name="T32" fmla="*/ 4464 w 4654"/>
              <a:gd name="T33" fmla="*/ 1158 h 4326"/>
              <a:gd name="T34" fmla="*/ 4654 w 4654"/>
              <a:gd name="T35" fmla="*/ 968 h 4326"/>
              <a:gd name="T36" fmla="*/ 4654 w 4654"/>
              <a:gd name="T37" fmla="*/ 191 h 4326"/>
              <a:gd name="T38" fmla="*/ 4464 w 4654"/>
              <a:gd name="T39" fmla="*/ 0 h 4326"/>
              <a:gd name="T40" fmla="*/ 3674 w 4654"/>
              <a:gd name="T41" fmla="*/ 187 h 4326"/>
              <a:gd name="T42" fmla="*/ 3098 w 4654"/>
              <a:gd name="T43" fmla="*/ 713 h 4326"/>
              <a:gd name="T44" fmla="*/ 2759 w 4654"/>
              <a:gd name="T45" fmla="*/ 1501 h 4326"/>
              <a:gd name="T46" fmla="*/ 2650 w 4654"/>
              <a:gd name="T47" fmla="*/ 2495 h 4326"/>
              <a:gd name="T48" fmla="*/ 2650 w 4654"/>
              <a:gd name="T49" fmla="*/ 4135 h 4326"/>
              <a:gd name="T50" fmla="*/ 2841 w 4654"/>
              <a:gd name="T51" fmla="*/ 4326 h 4326"/>
              <a:gd name="T52" fmla="*/ 4464 w 4654"/>
              <a:gd name="T53" fmla="*/ 4326 h 4326"/>
              <a:gd name="T54" fmla="*/ 4654 w 4654"/>
              <a:gd name="T55" fmla="*/ 4135 h 4326"/>
              <a:gd name="T56" fmla="*/ 4654 w 4654"/>
              <a:gd name="T57" fmla="*/ 2495 h 4326"/>
              <a:gd name="T58" fmla="*/ 4464 w 4654"/>
              <a:gd name="T59" fmla="*/ 2305 h 4326"/>
              <a:gd name="T60" fmla="*/ 3864 w 4654"/>
              <a:gd name="T61" fmla="*/ 2305 h 4326"/>
              <a:gd name="T62" fmla="*/ 4464 w 4654"/>
              <a:gd name="T63" fmla="*/ 1158 h 43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4654" h="4326">
                <a:moveTo>
                  <a:pt x="2004" y="191"/>
                </a:moveTo>
                <a:lnTo>
                  <a:pt x="2004" y="968"/>
                </a:lnTo>
                <a:cubicBezTo>
                  <a:pt x="2004" y="1073"/>
                  <a:pt x="1919" y="1158"/>
                  <a:pt x="1813" y="1158"/>
                </a:cubicBezTo>
                <a:cubicBezTo>
                  <a:pt x="1437" y="1158"/>
                  <a:pt x="1233" y="1544"/>
                  <a:pt x="1205" y="2305"/>
                </a:cubicBezTo>
                <a:lnTo>
                  <a:pt x="1813" y="2305"/>
                </a:lnTo>
                <a:cubicBezTo>
                  <a:pt x="1919" y="2305"/>
                  <a:pt x="2004" y="2390"/>
                  <a:pt x="2004" y="2495"/>
                </a:cubicBezTo>
                <a:lnTo>
                  <a:pt x="2004" y="4135"/>
                </a:lnTo>
                <a:cubicBezTo>
                  <a:pt x="2004" y="4241"/>
                  <a:pt x="1919" y="4326"/>
                  <a:pt x="1813" y="4326"/>
                </a:cubicBezTo>
                <a:lnTo>
                  <a:pt x="191" y="4326"/>
                </a:lnTo>
                <a:cubicBezTo>
                  <a:pt x="85" y="4326"/>
                  <a:pt x="0" y="4241"/>
                  <a:pt x="0" y="4135"/>
                </a:cubicBezTo>
                <a:lnTo>
                  <a:pt x="0" y="2495"/>
                </a:lnTo>
                <a:cubicBezTo>
                  <a:pt x="0" y="2131"/>
                  <a:pt x="37" y="1796"/>
                  <a:pt x="109" y="1501"/>
                </a:cubicBezTo>
                <a:cubicBezTo>
                  <a:pt x="183" y="1198"/>
                  <a:pt x="297" y="933"/>
                  <a:pt x="448" y="713"/>
                </a:cubicBezTo>
                <a:cubicBezTo>
                  <a:pt x="602" y="488"/>
                  <a:pt x="796" y="311"/>
                  <a:pt x="1023" y="187"/>
                </a:cubicBezTo>
                <a:cubicBezTo>
                  <a:pt x="1252" y="63"/>
                  <a:pt x="1518" y="0"/>
                  <a:pt x="1813" y="0"/>
                </a:cubicBezTo>
                <a:cubicBezTo>
                  <a:pt x="1919" y="0"/>
                  <a:pt x="2004" y="86"/>
                  <a:pt x="2004" y="191"/>
                </a:cubicBezTo>
                <a:close/>
                <a:moveTo>
                  <a:pt x="4464" y="1158"/>
                </a:moveTo>
                <a:cubicBezTo>
                  <a:pt x="4569" y="1158"/>
                  <a:pt x="4654" y="1073"/>
                  <a:pt x="4654" y="968"/>
                </a:cubicBezTo>
                <a:lnTo>
                  <a:pt x="4654" y="191"/>
                </a:lnTo>
                <a:cubicBezTo>
                  <a:pt x="4654" y="86"/>
                  <a:pt x="4569" y="0"/>
                  <a:pt x="4464" y="0"/>
                </a:cubicBezTo>
                <a:cubicBezTo>
                  <a:pt x="4168" y="0"/>
                  <a:pt x="3902" y="63"/>
                  <a:pt x="3674" y="187"/>
                </a:cubicBezTo>
                <a:cubicBezTo>
                  <a:pt x="3447" y="311"/>
                  <a:pt x="3253" y="488"/>
                  <a:pt x="3098" y="713"/>
                </a:cubicBezTo>
                <a:cubicBezTo>
                  <a:pt x="2948" y="933"/>
                  <a:pt x="2834" y="1198"/>
                  <a:pt x="2759" y="1501"/>
                </a:cubicBezTo>
                <a:cubicBezTo>
                  <a:pt x="2687" y="1796"/>
                  <a:pt x="2650" y="2131"/>
                  <a:pt x="2650" y="2495"/>
                </a:cubicBezTo>
                <a:lnTo>
                  <a:pt x="2650" y="4135"/>
                </a:lnTo>
                <a:cubicBezTo>
                  <a:pt x="2650" y="4241"/>
                  <a:pt x="2736" y="4326"/>
                  <a:pt x="2841" y="4326"/>
                </a:cubicBezTo>
                <a:lnTo>
                  <a:pt x="4464" y="4326"/>
                </a:lnTo>
                <a:cubicBezTo>
                  <a:pt x="4569" y="4326"/>
                  <a:pt x="4654" y="4241"/>
                  <a:pt x="4654" y="4135"/>
                </a:cubicBezTo>
                <a:lnTo>
                  <a:pt x="4654" y="2495"/>
                </a:lnTo>
                <a:cubicBezTo>
                  <a:pt x="4654" y="2390"/>
                  <a:pt x="4569" y="2305"/>
                  <a:pt x="4464" y="2305"/>
                </a:cubicBezTo>
                <a:lnTo>
                  <a:pt x="3864" y="2305"/>
                </a:lnTo>
                <a:cubicBezTo>
                  <a:pt x="3892" y="1544"/>
                  <a:pt x="4093" y="1158"/>
                  <a:pt x="4464" y="1158"/>
                </a:cubicBezTo>
                <a:close/>
              </a:path>
            </a:pathLst>
          </a:custGeom>
          <a:solidFill>
            <a:schemeClr val="accent1">
              <a:alpha val="66000"/>
            </a:schemeClr>
          </a:solidFill>
          <a:ln>
            <a:noFill/>
          </a:ln>
        </p:spPr>
      </p:sp>
      <p:graphicFrame>
        <p:nvGraphicFramePr>
          <p:cNvPr id="27" name="内容占位符 4">
            <a:extLst>
              <a:ext uri="{FF2B5EF4-FFF2-40B4-BE49-F238E27FC236}">
                <a16:creationId xmlns:a16="http://schemas.microsoft.com/office/drawing/2014/main" id="{E714131C-7B11-4B66-A101-309FAABFB61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92401743"/>
              </p:ext>
            </p:extLst>
          </p:nvPr>
        </p:nvGraphicFramePr>
        <p:xfrm>
          <a:off x="160233" y="775764"/>
          <a:ext cx="4709340" cy="27907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32" name="图表 31">
            <a:extLst>
              <a:ext uri="{FF2B5EF4-FFF2-40B4-BE49-F238E27FC236}">
                <a16:creationId xmlns:a16="http://schemas.microsoft.com/office/drawing/2014/main" id="{0FC6312D-E038-4288-9740-5B6421A5087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96653751"/>
              </p:ext>
            </p:extLst>
          </p:nvPr>
        </p:nvGraphicFramePr>
        <p:xfrm>
          <a:off x="265817" y="3518968"/>
          <a:ext cx="4709340" cy="27907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3287631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图片占位符 34">
            <a:extLst>
              <a:ext uri="{FF2B5EF4-FFF2-40B4-BE49-F238E27FC236}">
                <a16:creationId xmlns:a16="http://schemas.microsoft.com/office/drawing/2014/main" id="{CD9F63A9-40AB-418A-B36E-1AB5F4A4B7A6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alphaModFix amt="8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667" r="16667"/>
          <a:stretch>
            <a:fillRect/>
          </a:stretch>
        </p:blipFill>
        <p:spPr/>
      </p:pic>
      <p:sp>
        <p:nvSpPr>
          <p:cNvPr id="6" name="文本占位符 5">
            <a:extLst>
              <a:ext uri="{FF2B5EF4-FFF2-40B4-BE49-F238E27FC236}">
                <a16:creationId xmlns:a16="http://schemas.microsoft.com/office/drawing/2014/main" id="{E960DF50-D180-4641-997B-498BB085E27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noFill/>
        </p:spPr>
        <p:txBody>
          <a:bodyPr wrap="none" lIns="0" rIns="0" rtlCol="0">
            <a:noAutofit/>
          </a:bodyPr>
          <a:lstStyle/>
          <a:p>
            <a:r>
              <a:rPr lang="en-US" altLang="zh-CN" dirty="0">
                <a:solidFill>
                  <a:schemeClr val="bg1">
                    <a:alpha val="84000"/>
                  </a:schemeClr>
                </a:solidFill>
              </a:rPr>
              <a:t>04</a:t>
            </a:r>
            <a:endParaRPr lang="zh-CN" altLang="en-US" dirty="0">
              <a:solidFill>
                <a:schemeClr val="bg1">
                  <a:alpha val="84000"/>
                </a:schemeClr>
              </a:solidFill>
            </a:endParaRPr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CBECE87B-52B0-4276-AEEC-09599131380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总结</a:t>
            </a:r>
          </a:p>
        </p:txBody>
      </p:sp>
      <p:sp>
        <p:nvSpPr>
          <p:cNvPr id="12" name="弧形 11">
            <a:extLst>
              <a:ext uri="{FF2B5EF4-FFF2-40B4-BE49-F238E27FC236}">
                <a16:creationId xmlns:a16="http://schemas.microsoft.com/office/drawing/2014/main" id="{93BE2DDA-60E9-468D-A305-D876A0270BFF}"/>
              </a:ext>
            </a:extLst>
          </p:cNvPr>
          <p:cNvSpPr/>
          <p:nvPr/>
        </p:nvSpPr>
        <p:spPr>
          <a:xfrm flipH="1" flipV="1">
            <a:off x="-6865019" y="-6845853"/>
            <a:ext cx="13714800" cy="13714800"/>
          </a:xfrm>
          <a:prstGeom prst="arc">
            <a:avLst>
              <a:gd name="adj1" fmla="val 11667376"/>
              <a:gd name="adj2" fmla="val 14369924"/>
            </a:avLst>
          </a:prstGeom>
          <a:noFill/>
          <a:ln w="38100" cap="rnd">
            <a:solidFill>
              <a:schemeClr val="accent1"/>
            </a:solidFill>
            <a:headEnd type="oval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altLang="zh-CN" dirty="0"/>
              <a:t>`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732087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E7AB1CA8-0AA5-4109-BF66-9A9AF1C27F2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/>
              <a:t>总结</a:t>
            </a:r>
          </a:p>
        </p:txBody>
      </p:sp>
      <p:sp>
        <p:nvSpPr>
          <p:cNvPr id="13" name="Shape 3791">
            <a:extLst>
              <a:ext uri="{FF2B5EF4-FFF2-40B4-BE49-F238E27FC236}">
                <a16:creationId xmlns:a16="http://schemas.microsoft.com/office/drawing/2014/main" id="{6AED7418-3526-4DA2-BE89-9A140A52F4AE}"/>
              </a:ext>
            </a:extLst>
          </p:cNvPr>
          <p:cNvSpPr/>
          <p:nvPr/>
        </p:nvSpPr>
        <p:spPr>
          <a:xfrm flipH="1">
            <a:off x="673824" y="3430157"/>
            <a:ext cx="10844357" cy="0"/>
          </a:xfrm>
          <a:prstGeom prst="line">
            <a:avLst/>
          </a:prstGeom>
          <a:noFill/>
          <a:ln w="63500" cap="rnd">
            <a:solidFill>
              <a:schemeClr val="bg1">
                <a:lumMod val="50000"/>
                <a:alpha val="50000"/>
              </a:schemeClr>
            </a:solidFill>
            <a:prstDash val="solid"/>
            <a:round/>
            <a:headEnd type="triangle"/>
          </a:ln>
          <a:effectLst/>
        </p:spPr>
        <p:txBody>
          <a:bodyPr wrap="square" lIns="19049" tIns="19049" rIns="19049" bIns="19049" numCol="1" anchor="ctr">
            <a:noAutofit/>
          </a:bodyPr>
          <a:lstStyle/>
          <a:p>
            <a:pPr>
              <a:defRPr sz="8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563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E70A64CD-6E00-4DF7-AB31-E9B298BD9034}"/>
              </a:ext>
            </a:extLst>
          </p:cNvPr>
          <p:cNvGrpSpPr/>
          <p:nvPr/>
        </p:nvGrpSpPr>
        <p:grpSpPr>
          <a:xfrm>
            <a:off x="987878" y="1528989"/>
            <a:ext cx="2457839" cy="3443519"/>
            <a:chOff x="987876" y="1528988"/>
            <a:chExt cx="2457838" cy="3443518"/>
          </a:xfrm>
        </p:grpSpPr>
        <p:sp>
          <p:nvSpPr>
            <p:cNvPr id="17" name="TextBox 75">
              <a:extLst>
                <a:ext uri="{FF2B5EF4-FFF2-40B4-BE49-F238E27FC236}">
                  <a16:creationId xmlns:a16="http://schemas.microsoft.com/office/drawing/2014/main" id="{5F6417F9-667B-4367-AB54-F0B449C1C592}"/>
                </a:ext>
              </a:extLst>
            </p:cNvPr>
            <p:cNvSpPr txBox="1"/>
            <p:nvPr/>
          </p:nvSpPr>
          <p:spPr>
            <a:xfrm>
              <a:off x="987876" y="3691849"/>
              <a:ext cx="2457838" cy="1280657"/>
            </a:xfrm>
            <a:prstGeom prst="rect">
              <a:avLst/>
            </a:prstGeom>
            <a:noFill/>
          </p:spPr>
          <p:txBody>
            <a:bodyPr wrap="square" lIns="82283" tIns="41141" rIns="82283" bIns="41141" rtlCol="0">
              <a:spAutoFit/>
            </a:bodyPr>
            <a:lstStyle/>
            <a:p>
              <a:pPr defTabSz="685630">
                <a:lnSpc>
                  <a:spcPct val="150000"/>
                </a:lnSpc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to Light"/>
                </a:rPr>
                <a:t>采用了通过增大编程电压的方案来实现近似写入操作</a:t>
              </a:r>
              <a:endPara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/>
              </a:endParaRPr>
            </a:p>
          </p:txBody>
        </p:sp>
        <p:sp>
          <p:nvSpPr>
            <p:cNvPr id="16" name="Shape 3794">
              <a:extLst>
                <a:ext uri="{FF2B5EF4-FFF2-40B4-BE49-F238E27FC236}">
                  <a16:creationId xmlns:a16="http://schemas.microsoft.com/office/drawing/2014/main" id="{2230BD61-DBAF-4629-8040-E0171D0FBEF7}"/>
                </a:ext>
              </a:extLst>
            </p:cNvPr>
            <p:cNvSpPr/>
            <p:nvPr/>
          </p:nvSpPr>
          <p:spPr>
            <a:xfrm>
              <a:off x="2101871" y="3317311"/>
              <a:ext cx="223379" cy="223379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 sz="2400" dirty="0"/>
            </a:p>
          </p:txBody>
        </p:sp>
        <p:sp>
          <p:nvSpPr>
            <p:cNvPr id="5" name="Shape 3797">
              <a:extLst>
                <a:ext uri="{FF2B5EF4-FFF2-40B4-BE49-F238E27FC236}">
                  <a16:creationId xmlns:a16="http://schemas.microsoft.com/office/drawing/2014/main" id="{94B4BEC6-9B49-4E73-A71D-5DE3EBF68DF3}"/>
                </a:ext>
              </a:extLst>
            </p:cNvPr>
            <p:cNvSpPr/>
            <p:nvPr/>
          </p:nvSpPr>
          <p:spPr>
            <a:xfrm>
              <a:off x="1468966" y="1528988"/>
              <a:ext cx="1489189" cy="1489190"/>
            </a:xfrm>
            <a:prstGeom prst="wedgeEllipseCallout">
              <a:avLst>
                <a:gd name="adj1" fmla="val -289"/>
                <a:gd name="adj2" fmla="val 60441"/>
              </a:avLst>
            </a:prstGeom>
            <a:solidFill>
              <a:schemeClr val="accent1">
                <a:lumMod val="60000"/>
                <a:lumOff val="40000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p14="http://schemas.microsoft.com/office/powerpoint/2010/main" xmlns:a16="http://schemas.microsoft.com/office/drawing/2014/main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defTabSz="584200">
                <a:lnSpc>
                  <a:spcPct val="100000"/>
                </a:lnSpc>
                <a:spcBef>
                  <a:spcPts val="0"/>
                </a:spcBef>
                <a:defRPr sz="1500" cap="all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algn="ctr"/>
              <a:endPara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BBE4F887-1D1E-487D-B7E8-010F817A05FA}"/>
                </a:ext>
              </a:extLst>
            </p:cNvPr>
            <p:cNvSpPr txBox="1"/>
            <p:nvPr/>
          </p:nvSpPr>
          <p:spPr>
            <a:xfrm>
              <a:off x="1562828" y="2058140"/>
              <a:ext cx="1311625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第一阶段</a:t>
              </a:r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DCA5CBE9-88AA-4E67-9CE2-27798AA075B1}"/>
              </a:ext>
            </a:extLst>
          </p:cNvPr>
          <p:cNvGrpSpPr/>
          <p:nvPr/>
        </p:nvGrpSpPr>
        <p:grpSpPr>
          <a:xfrm>
            <a:off x="6215098" y="1528989"/>
            <a:ext cx="2457839" cy="3443519"/>
            <a:chOff x="6128722" y="1528988"/>
            <a:chExt cx="2457838" cy="3443518"/>
          </a:xfrm>
        </p:grpSpPr>
        <p:sp>
          <p:nvSpPr>
            <p:cNvPr id="22" name="Shape 3793">
              <a:extLst>
                <a:ext uri="{FF2B5EF4-FFF2-40B4-BE49-F238E27FC236}">
                  <a16:creationId xmlns:a16="http://schemas.microsoft.com/office/drawing/2014/main" id="{4B517761-9E7A-4BFA-9AC1-6BA3F4476A6E}"/>
                </a:ext>
              </a:extLst>
            </p:cNvPr>
            <p:cNvSpPr/>
            <p:nvPr/>
          </p:nvSpPr>
          <p:spPr>
            <a:xfrm>
              <a:off x="7246672" y="3317311"/>
              <a:ext cx="223379" cy="223379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 sz="2400"/>
            </a:p>
          </p:txBody>
        </p:sp>
        <p:sp>
          <p:nvSpPr>
            <p:cNvPr id="6" name="Shape 3798">
              <a:extLst>
                <a:ext uri="{FF2B5EF4-FFF2-40B4-BE49-F238E27FC236}">
                  <a16:creationId xmlns:a16="http://schemas.microsoft.com/office/drawing/2014/main" id="{3A28B98B-F5B0-4121-B086-BB317CE940C7}"/>
                </a:ext>
              </a:extLst>
            </p:cNvPr>
            <p:cNvSpPr/>
            <p:nvPr/>
          </p:nvSpPr>
          <p:spPr>
            <a:xfrm>
              <a:off x="6614406" y="1528988"/>
              <a:ext cx="1489190" cy="1489189"/>
            </a:xfrm>
            <a:prstGeom prst="wedgeEllipseCallout">
              <a:avLst>
                <a:gd name="adj1" fmla="val -75"/>
                <a:gd name="adj2" fmla="val 60441"/>
              </a:avLst>
            </a:prstGeom>
            <a:solidFill>
              <a:schemeClr val="accent1">
                <a:lumMod val="75000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p14="http://schemas.microsoft.com/office/powerpoint/2010/main" xmlns:a16="http://schemas.microsoft.com/office/drawing/2014/main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algn="ctr" defTabSz="584171"/>
              <a:endParaRPr lang="zh-CN" altLang="en-US" sz="1600" b="1" cap="all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Neue"/>
              </a:endParaRP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F597E7CE-A2C8-40F8-B7F8-5082CD764BCA}"/>
                </a:ext>
              </a:extLst>
            </p:cNvPr>
            <p:cNvSpPr txBox="1"/>
            <p:nvPr/>
          </p:nvSpPr>
          <p:spPr>
            <a:xfrm>
              <a:off x="6722779" y="2058139"/>
              <a:ext cx="139001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22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dirty="0"/>
                <a:t>第三阶段</a:t>
              </a:r>
            </a:p>
          </p:txBody>
        </p:sp>
        <p:sp>
          <p:nvSpPr>
            <p:cNvPr id="18" name="TextBox 75">
              <a:extLst>
                <a:ext uri="{FF2B5EF4-FFF2-40B4-BE49-F238E27FC236}">
                  <a16:creationId xmlns:a16="http://schemas.microsoft.com/office/drawing/2014/main" id="{8EF18F77-EBB0-4F4B-9646-F390B7AD3E18}"/>
                </a:ext>
              </a:extLst>
            </p:cNvPr>
            <p:cNvSpPr txBox="1"/>
            <p:nvPr/>
          </p:nvSpPr>
          <p:spPr>
            <a:xfrm>
              <a:off x="6128722" y="3691849"/>
              <a:ext cx="2457838" cy="1280657"/>
            </a:xfrm>
            <a:prstGeom prst="rect">
              <a:avLst/>
            </a:prstGeom>
            <a:noFill/>
          </p:spPr>
          <p:txBody>
            <a:bodyPr wrap="square" lIns="82283" tIns="41141" rIns="82283" bIns="41141" rtlCol="0">
              <a:spAutoFit/>
            </a:bodyPr>
            <a:lstStyle>
              <a:defPPr>
                <a:defRPr lang="zh-CN"/>
              </a:defPPr>
              <a:lvl1pPr defTabSz="685663">
                <a:lnSpc>
                  <a:spcPct val="120000"/>
                </a:lnSpc>
                <a:defRPr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to Light"/>
                </a:defRPr>
              </a:lvl1pPr>
            </a:lstStyle>
            <a:p>
              <a:pPr>
                <a:lnSpc>
                  <a:spcPct val="150000"/>
                </a:lnSpc>
              </a:pPr>
              <a:r>
                <a:rPr lang="zh-CN" altLang="en-US" dirty="0"/>
                <a:t>提出了基于工艺偏差的数据分配方案，以及改进垃圾回收机制</a:t>
              </a:r>
              <a:endParaRPr lang="en-US" altLang="zh-CN" dirty="0"/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49359C22-EFC8-43B1-8737-168B4B62C3F6}"/>
              </a:ext>
            </a:extLst>
          </p:cNvPr>
          <p:cNvGrpSpPr/>
          <p:nvPr/>
        </p:nvGrpSpPr>
        <p:grpSpPr>
          <a:xfrm>
            <a:off x="3553361" y="1438519"/>
            <a:ext cx="2554091" cy="3986904"/>
            <a:chOff x="3578849" y="1438517"/>
            <a:chExt cx="2554090" cy="3986904"/>
          </a:xfrm>
        </p:grpSpPr>
        <p:sp>
          <p:nvSpPr>
            <p:cNvPr id="15" name="Shape 3793">
              <a:extLst>
                <a:ext uri="{FF2B5EF4-FFF2-40B4-BE49-F238E27FC236}">
                  <a16:creationId xmlns:a16="http://schemas.microsoft.com/office/drawing/2014/main" id="{BFFF6829-0628-42FD-9D3D-9035D526000F}"/>
                </a:ext>
              </a:extLst>
            </p:cNvPr>
            <p:cNvSpPr/>
            <p:nvPr/>
          </p:nvSpPr>
          <p:spPr>
            <a:xfrm>
              <a:off x="4689515" y="3317311"/>
              <a:ext cx="223379" cy="223379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 sz="2400"/>
            </a:p>
          </p:txBody>
        </p:sp>
        <p:sp>
          <p:nvSpPr>
            <p:cNvPr id="7" name="Shape 3800">
              <a:extLst>
                <a:ext uri="{FF2B5EF4-FFF2-40B4-BE49-F238E27FC236}">
                  <a16:creationId xmlns:a16="http://schemas.microsoft.com/office/drawing/2014/main" id="{CF721765-E622-4E2E-9E6A-597B2B173C75}"/>
                </a:ext>
              </a:extLst>
            </p:cNvPr>
            <p:cNvSpPr/>
            <p:nvPr/>
          </p:nvSpPr>
          <p:spPr>
            <a:xfrm>
              <a:off x="4056607" y="3936231"/>
              <a:ext cx="1489190" cy="1489190"/>
            </a:xfrm>
            <a:prstGeom prst="wedgeEllipseCallout">
              <a:avLst>
                <a:gd name="adj1" fmla="val -125"/>
                <a:gd name="adj2" fmla="val -61328"/>
              </a:avLst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p14="http://schemas.microsoft.com/office/powerpoint/2010/main" xmlns:a16="http://schemas.microsoft.com/office/drawing/2014/main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defTabSz="584200">
                <a:lnSpc>
                  <a:spcPct val="100000"/>
                </a:lnSpc>
                <a:spcBef>
                  <a:spcPts val="0"/>
                </a:spcBef>
                <a:defRPr sz="1500" cap="all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algn="ctr"/>
              <a:endPara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7134DF2B-E7DF-4E9D-AE0F-A6EFE2932143}"/>
                </a:ext>
              </a:extLst>
            </p:cNvPr>
            <p:cNvSpPr txBox="1"/>
            <p:nvPr/>
          </p:nvSpPr>
          <p:spPr>
            <a:xfrm>
              <a:off x="4140601" y="4465384"/>
              <a:ext cx="131168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22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dirty="0"/>
                <a:t>第二阶段</a:t>
              </a:r>
            </a:p>
          </p:txBody>
        </p:sp>
        <p:sp>
          <p:nvSpPr>
            <p:cNvPr id="19" name="TextBox 75">
              <a:extLst>
                <a:ext uri="{FF2B5EF4-FFF2-40B4-BE49-F238E27FC236}">
                  <a16:creationId xmlns:a16="http://schemas.microsoft.com/office/drawing/2014/main" id="{FFF7894B-8DB3-4F4B-8EFA-19A7B5B976F4}"/>
                </a:ext>
              </a:extLst>
            </p:cNvPr>
            <p:cNvSpPr txBox="1"/>
            <p:nvPr/>
          </p:nvSpPr>
          <p:spPr>
            <a:xfrm>
              <a:off x="3578849" y="1438517"/>
              <a:ext cx="2554090" cy="1280657"/>
            </a:xfrm>
            <a:prstGeom prst="rect">
              <a:avLst/>
            </a:prstGeom>
            <a:noFill/>
          </p:spPr>
          <p:txBody>
            <a:bodyPr wrap="square" lIns="82283" tIns="41141" rIns="82283" bIns="41141" rtlCol="0">
              <a:spAutoFit/>
            </a:bodyPr>
            <a:lstStyle>
              <a:defPPr>
                <a:defRPr lang="zh-CN"/>
              </a:defPPr>
              <a:lvl1pPr defTabSz="685663">
                <a:lnSpc>
                  <a:spcPct val="120000"/>
                </a:lnSpc>
                <a:defRPr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to Light"/>
                </a:defRPr>
              </a:lvl1pPr>
            </a:lstStyle>
            <a:p>
              <a:pPr>
                <a:lnSpc>
                  <a:spcPct val="150000"/>
                </a:lnSpc>
              </a:pPr>
              <a:r>
                <a:rPr lang="zh-CN" altLang="en-US" dirty="0"/>
                <a:t>提出了通过不受错误编码纠正保护的读取方案来实现近似读取操作</a:t>
              </a:r>
              <a:endParaRPr lang="en-US" altLang="zh-CN" dirty="0"/>
            </a:p>
          </p:txBody>
        </p: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03BC057F-C417-40E3-8C42-B6493514243F}"/>
              </a:ext>
            </a:extLst>
          </p:cNvPr>
          <p:cNvGrpSpPr/>
          <p:nvPr/>
        </p:nvGrpSpPr>
        <p:grpSpPr>
          <a:xfrm>
            <a:off x="8780582" y="1230694"/>
            <a:ext cx="2554089" cy="4194729"/>
            <a:chOff x="8722830" y="1230692"/>
            <a:chExt cx="2554089" cy="4194729"/>
          </a:xfrm>
        </p:grpSpPr>
        <p:sp>
          <p:nvSpPr>
            <p:cNvPr id="14" name="Shape 3792">
              <a:extLst>
                <a:ext uri="{FF2B5EF4-FFF2-40B4-BE49-F238E27FC236}">
                  <a16:creationId xmlns:a16="http://schemas.microsoft.com/office/drawing/2014/main" id="{3A4508D9-94BD-4E8A-B4D6-BB747B590CC9}"/>
                </a:ext>
              </a:extLst>
            </p:cNvPr>
            <p:cNvSpPr/>
            <p:nvPr/>
          </p:nvSpPr>
          <p:spPr>
            <a:xfrm>
              <a:off x="9839184" y="3317311"/>
              <a:ext cx="223379" cy="223379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 sz="2400"/>
            </a:p>
          </p:txBody>
        </p:sp>
        <p:sp>
          <p:nvSpPr>
            <p:cNvPr id="8" name="Shape 3801">
              <a:extLst>
                <a:ext uri="{FF2B5EF4-FFF2-40B4-BE49-F238E27FC236}">
                  <a16:creationId xmlns:a16="http://schemas.microsoft.com/office/drawing/2014/main" id="{B4CA90F5-C610-403A-B792-61B821D273FA}"/>
                </a:ext>
              </a:extLst>
            </p:cNvPr>
            <p:cNvSpPr/>
            <p:nvPr/>
          </p:nvSpPr>
          <p:spPr>
            <a:xfrm>
              <a:off x="9206279" y="3936231"/>
              <a:ext cx="1489190" cy="1489190"/>
            </a:xfrm>
            <a:prstGeom prst="wedgeEllipseCallout">
              <a:avLst>
                <a:gd name="adj1" fmla="val -445"/>
                <a:gd name="adj2" fmla="val -61328"/>
              </a:avLst>
            </a:prstGeom>
            <a:solidFill>
              <a:schemeClr val="accent1">
                <a:lumMod val="50000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p14="http://schemas.microsoft.com/office/powerpoint/2010/main" xmlns:a16="http://schemas.microsoft.com/office/drawing/2014/main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defTabSz="584200">
                <a:lnSpc>
                  <a:spcPct val="100000"/>
                </a:lnSpc>
                <a:spcBef>
                  <a:spcPts val="0"/>
                </a:spcBef>
                <a:defRPr sz="1500" cap="all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algn="ctr"/>
              <a:endParaRPr sz="16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508E3CCF-1394-4EDB-A60D-D4F7A60D401E}"/>
                </a:ext>
              </a:extLst>
            </p:cNvPr>
            <p:cNvSpPr txBox="1"/>
            <p:nvPr/>
          </p:nvSpPr>
          <p:spPr>
            <a:xfrm>
              <a:off x="9320821" y="4465384"/>
              <a:ext cx="1353545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22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dirty="0"/>
                <a:t>第四阶段</a:t>
              </a:r>
            </a:p>
          </p:txBody>
        </p:sp>
        <p:sp>
          <p:nvSpPr>
            <p:cNvPr id="20" name="TextBox 75">
              <a:extLst>
                <a:ext uri="{FF2B5EF4-FFF2-40B4-BE49-F238E27FC236}">
                  <a16:creationId xmlns:a16="http://schemas.microsoft.com/office/drawing/2014/main" id="{78A5DA2E-5BEA-4F16-AAD5-1201AA412271}"/>
                </a:ext>
              </a:extLst>
            </p:cNvPr>
            <p:cNvSpPr txBox="1"/>
            <p:nvPr/>
          </p:nvSpPr>
          <p:spPr>
            <a:xfrm>
              <a:off x="8722830" y="1230692"/>
              <a:ext cx="2554089" cy="2111654"/>
            </a:xfrm>
            <a:prstGeom prst="rect">
              <a:avLst/>
            </a:prstGeom>
            <a:noFill/>
          </p:spPr>
          <p:txBody>
            <a:bodyPr wrap="square" lIns="82283" tIns="41141" rIns="82283" bIns="41141" rtlCol="0">
              <a:spAutoFit/>
            </a:bodyPr>
            <a:lstStyle>
              <a:defPPr>
                <a:defRPr lang="zh-CN"/>
              </a:defPPr>
              <a:lvl1pPr defTabSz="685663">
                <a:lnSpc>
                  <a:spcPct val="120000"/>
                </a:lnSpc>
                <a:defRPr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to Light"/>
                </a:defRPr>
              </a:lvl1pPr>
            </a:lstStyle>
            <a:p>
              <a:pPr>
                <a:lnSpc>
                  <a:spcPct val="150000"/>
                </a:lnSpc>
              </a:pPr>
              <a:r>
                <a:rPr lang="zh-CN" altLang="zh-CN" dirty="0"/>
                <a:t>将设计的近似存储方案和数据布局方案在固态盘模拟器中实现，并验证和评估本文提出的方案</a:t>
              </a:r>
              <a:endParaRPr lang="en-US" altLang="zh-CN" dirty="0"/>
            </a:p>
          </p:txBody>
        </p:sp>
      </p:grpSp>
    </p:spTree>
    <p:extLst>
      <p:ext uri="{BB962C8B-B14F-4D97-AF65-F5344CB8AC3E}">
        <p14:creationId xmlns:p14="http://schemas.microsoft.com/office/powerpoint/2010/main" val="21231012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占位符 4">
            <a:extLst>
              <a:ext uri="{FF2B5EF4-FFF2-40B4-BE49-F238E27FC236}">
                <a16:creationId xmlns:a16="http://schemas.microsoft.com/office/drawing/2014/main" id="{69A6F3CC-951A-44D2-84B2-657EC840D9E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65" r="20365"/>
          <a:stretch>
            <a:fillRect/>
          </a:stretch>
        </p:blipFill>
        <p:spPr/>
      </p:pic>
      <p:sp>
        <p:nvSpPr>
          <p:cNvPr id="8" name="文本占位符 7">
            <a:extLst>
              <a:ext uri="{FF2B5EF4-FFF2-40B4-BE49-F238E27FC236}">
                <a16:creationId xmlns:a16="http://schemas.microsoft.com/office/drawing/2014/main" id="{8AE1C3FF-5D0C-4A71-9CDD-C5F19BE98CD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28060" y="3078134"/>
            <a:ext cx="5951539" cy="701731"/>
          </a:xfrm>
        </p:spPr>
        <p:txBody>
          <a:bodyPr/>
          <a:lstStyle/>
          <a:p>
            <a:r>
              <a:rPr lang="zh-CN" altLang="en-US" sz="4400" dirty="0"/>
              <a:t>感谢老师的</a:t>
            </a:r>
            <a:r>
              <a:rPr lang="zh-CN" altLang="en-US" sz="4400" dirty="0">
                <a:solidFill>
                  <a:schemeClr val="tx1"/>
                </a:solidFill>
              </a:rPr>
              <a:t>悉心指导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342DDD52-A9B2-4375-8C06-E34BA8A6B55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覃映超</a:t>
            </a:r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A7EEB882-0886-44FA-9343-9CF34E8B151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/>
              <a:t>崔金华</a:t>
            </a:r>
          </a:p>
        </p:txBody>
      </p:sp>
      <p:sp>
        <p:nvSpPr>
          <p:cNvPr id="15" name="任意多边形: 形状 14">
            <a:extLst>
              <a:ext uri="{FF2B5EF4-FFF2-40B4-BE49-F238E27FC236}">
                <a16:creationId xmlns:a16="http://schemas.microsoft.com/office/drawing/2014/main" id="{AE4EC70B-E7CE-44F7-BAD9-156C184D945D}"/>
              </a:ext>
            </a:extLst>
          </p:cNvPr>
          <p:cNvSpPr/>
          <p:nvPr/>
        </p:nvSpPr>
        <p:spPr>
          <a:xfrm>
            <a:off x="6510649" y="270382"/>
            <a:ext cx="1828807" cy="6337300"/>
          </a:xfrm>
          <a:custGeom>
            <a:avLst/>
            <a:gdLst>
              <a:gd name="connsiteX0" fmla="*/ 1816103 w 1828803"/>
              <a:gd name="connsiteY0" fmla="*/ 0 h 6337300"/>
              <a:gd name="connsiteX1" fmla="*/ 3 w 1828803"/>
              <a:gd name="connsiteY1" fmla="*/ 3162300 h 6337300"/>
              <a:gd name="connsiteX2" fmla="*/ 1828803 w 1828803"/>
              <a:gd name="connsiteY2" fmla="*/ 6337300 h 6337300"/>
              <a:gd name="connsiteX0" fmla="*/ 1816108 w 1828808"/>
              <a:gd name="connsiteY0" fmla="*/ 0 h 6337300"/>
              <a:gd name="connsiteX1" fmla="*/ 8 w 1828808"/>
              <a:gd name="connsiteY1" fmla="*/ 3162300 h 6337300"/>
              <a:gd name="connsiteX2" fmla="*/ 1828808 w 1828808"/>
              <a:gd name="connsiteY2" fmla="*/ 6337300 h 6337300"/>
              <a:gd name="connsiteX0" fmla="*/ 1816108 w 1828808"/>
              <a:gd name="connsiteY0" fmla="*/ 0 h 6337300"/>
              <a:gd name="connsiteX1" fmla="*/ 8 w 1828808"/>
              <a:gd name="connsiteY1" fmla="*/ 3162300 h 6337300"/>
              <a:gd name="connsiteX2" fmla="*/ 1828808 w 1828808"/>
              <a:gd name="connsiteY2" fmla="*/ 6337300 h 6337300"/>
              <a:gd name="connsiteX0" fmla="*/ 1816107 w 1828807"/>
              <a:gd name="connsiteY0" fmla="*/ 0 h 6337300"/>
              <a:gd name="connsiteX1" fmla="*/ 7 w 1828807"/>
              <a:gd name="connsiteY1" fmla="*/ 3162300 h 6337300"/>
              <a:gd name="connsiteX2" fmla="*/ 1828807 w 1828807"/>
              <a:gd name="connsiteY2" fmla="*/ 6337300 h 6337300"/>
              <a:gd name="connsiteX0" fmla="*/ 1816107 w 1828807"/>
              <a:gd name="connsiteY0" fmla="*/ 0 h 6337300"/>
              <a:gd name="connsiteX1" fmla="*/ 7 w 1828807"/>
              <a:gd name="connsiteY1" fmla="*/ 3162300 h 6337300"/>
              <a:gd name="connsiteX2" fmla="*/ 1828807 w 1828807"/>
              <a:gd name="connsiteY2" fmla="*/ 6337300 h 6337300"/>
              <a:gd name="connsiteX0" fmla="*/ 1816107 w 1828807"/>
              <a:gd name="connsiteY0" fmla="*/ 0 h 6337300"/>
              <a:gd name="connsiteX1" fmla="*/ 7 w 1828807"/>
              <a:gd name="connsiteY1" fmla="*/ 3162300 h 6337300"/>
              <a:gd name="connsiteX2" fmla="*/ 1828807 w 1828807"/>
              <a:gd name="connsiteY2" fmla="*/ 6337300 h 6337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28807" h="6337300">
                <a:moveTo>
                  <a:pt x="1816107" y="0"/>
                </a:moveTo>
                <a:cubicBezTo>
                  <a:pt x="472597" y="832856"/>
                  <a:pt x="-2110" y="2106083"/>
                  <a:pt x="7" y="3162300"/>
                </a:cubicBezTo>
                <a:cubicBezTo>
                  <a:pt x="2124" y="4218517"/>
                  <a:pt x="571647" y="5766476"/>
                  <a:pt x="1828807" y="6337300"/>
                </a:cubicBezTo>
              </a:path>
            </a:pathLst>
          </a:custGeom>
          <a:noFill/>
          <a:ln w="38100" cap="rnd">
            <a:solidFill>
              <a:schemeClr val="accent1"/>
            </a:solidFill>
            <a:headEnd type="oval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61994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图片占位符 160">
            <a:extLst>
              <a:ext uri="{FF2B5EF4-FFF2-40B4-BE49-F238E27FC236}">
                <a16:creationId xmlns:a16="http://schemas.microsoft.com/office/drawing/2014/main" id="{C48609DA-6972-4956-9266-187681445FCE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r="12500"/>
          <a:stretch>
            <a:fillRect/>
          </a:stretch>
        </p:blipFill>
        <p:spPr>
          <a:xfrm>
            <a:off x="5656411" y="322405"/>
            <a:ext cx="6540687" cy="6540688"/>
          </a:xfrm>
        </p:spPr>
      </p:pic>
      <p:sp>
        <p:nvSpPr>
          <p:cNvPr id="8" name="文本占位符 7">
            <a:extLst>
              <a:ext uri="{FF2B5EF4-FFF2-40B4-BE49-F238E27FC236}">
                <a16:creationId xmlns:a16="http://schemas.microsoft.com/office/drawing/2014/main" id="{589E7773-34D1-4ECA-9CC9-CDFF8F80188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1">
                    <a:alpha val="84000"/>
                  </a:schemeClr>
                </a:solidFill>
              </a:rPr>
              <a:t>01</a:t>
            </a:r>
            <a:endParaRPr lang="zh-CN" altLang="en-US" dirty="0">
              <a:solidFill>
                <a:schemeClr val="bg1">
                  <a:alpha val="84000"/>
                </a:schemeClr>
              </a:solidFill>
            </a:endParaRPr>
          </a:p>
        </p:txBody>
      </p:sp>
      <p:sp>
        <p:nvSpPr>
          <p:cNvPr id="18" name="文本占位符 17">
            <a:extLst>
              <a:ext uri="{FF2B5EF4-FFF2-40B4-BE49-F238E27FC236}">
                <a16:creationId xmlns:a16="http://schemas.microsoft.com/office/drawing/2014/main" id="{AC76E90D-F894-41B7-A5DB-F6FDDA3FA64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任务要求</a:t>
            </a:r>
          </a:p>
        </p:txBody>
      </p:sp>
      <p:grpSp>
        <p:nvGrpSpPr>
          <p:cNvPr id="133" name="组合 132">
            <a:extLst>
              <a:ext uri="{FF2B5EF4-FFF2-40B4-BE49-F238E27FC236}">
                <a16:creationId xmlns:a16="http://schemas.microsoft.com/office/drawing/2014/main" id="{A0B2011B-4140-48AE-BBB7-D7F19C909FA2}"/>
              </a:ext>
            </a:extLst>
          </p:cNvPr>
          <p:cNvGrpSpPr/>
          <p:nvPr/>
        </p:nvGrpSpPr>
        <p:grpSpPr>
          <a:xfrm>
            <a:off x="660401" y="338593"/>
            <a:ext cx="1378011" cy="690656"/>
            <a:chOff x="1585727" y="453077"/>
            <a:chExt cx="374706" cy="187802"/>
          </a:xfrm>
          <a:solidFill>
            <a:schemeClr val="accent1"/>
          </a:solidFill>
        </p:grpSpPr>
        <p:sp>
          <p:nvSpPr>
            <p:cNvPr id="134" name="îśliďe">
              <a:extLst>
                <a:ext uri="{FF2B5EF4-FFF2-40B4-BE49-F238E27FC236}">
                  <a16:creationId xmlns:a16="http://schemas.microsoft.com/office/drawing/2014/main" id="{4C8A7B61-168E-4BAD-8D9E-0633B710C5B0}"/>
                </a:ext>
              </a:extLst>
            </p:cNvPr>
            <p:cNvSpPr/>
            <p:nvPr userDrawn="1"/>
          </p:nvSpPr>
          <p:spPr bwMode="auto">
            <a:xfrm>
              <a:off x="1619443" y="555306"/>
              <a:ext cx="45210" cy="67195"/>
            </a:xfrm>
            <a:custGeom>
              <a:avLst/>
              <a:gdLst>
                <a:gd name="T0" fmla="*/ 27 w 59"/>
                <a:gd name="T1" fmla="*/ 0 h 117"/>
                <a:gd name="T2" fmla="*/ 59 w 59"/>
                <a:gd name="T3" fmla="*/ 0 h 117"/>
                <a:gd name="T4" fmla="*/ 33 w 59"/>
                <a:gd name="T5" fmla="*/ 117 h 117"/>
                <a:gd name="T6" fmla="*/ 0 w 59"/>
                <a:gd name="T7" fmla="*/ 117 h 117"/>
                <a:gd name="T8" fmla="*/ 27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7" y="0"/>
                  </a:moveTo>
                  <a:lnTo>
                    <a:pt x="59" y="0"/>
                  </a:lnTo>
                  <a:lnTo>
                    <a:pt x="33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5" name="íšḻíḍé">
              <a:extLst>
                <a:ext uri="{FF2B5EF4-FFF2-40B4-BE49-F238E27FC236}">
                  <a16:creationId xmlns:a16="http://schemas.microsoft.com/office/drawing/2014/main" id="{C0341A35-3F46-4A62-9A8D-A318C357567B}"/>
                </a:ext>
              </a:extLst>
            </p:cNvPr>
            <p:cNvSpPr/>
            <p:nvPr userDrawn="1"/>
          </p:nvSpPr>
          <p:spPr bwMode="auto">
            <a:xfrm>
              <a:off x="1653926" y="555306"/>
              <a:ext cx="48275" cy="67195"/>
            </a:xfrm>
            <a:custGeom>
              <a:avLst/>
              <a:gdLst>
                <a:gd name="T0" fmla="*/ 27 w 63"/>
                <a:gd name="T1" fmla="*/ 0 h 117"/>
                <a:gd name="T2" fmla="*/ 63 w 63"/>
                <a:gd name="T3" fmla="*/ 0 h 117"/>
                <a:gd name="T4" fmla="*/ 36 w 63"/>
                <a:gd name="T5" fmla="*/ 117 h 117"/>
                <a:gd name="T6" fmla="*/ 0 w 63"/>
                <a:gd name="T7" fmla="*/ 117 h 117"/>
                <a:gd name="T8" fmla="*/ 27 w 63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17">
                  <a:moveTo>
                    <a:pt x="27" y="0"/>
                  </a:moveTo>
                  <a:lnTo>
                    <a:pt x="63" y="0"/>
                  </a:lnTo>
                  <a:lnTo>
                    <a:pt x="36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6" name="ïṥḻïḓé">
              <a:extLst>
                <a:ext uri="{FF2B5EF4-FFF2-40B4-BE49-F238E27FC236}">
                  <a16:creationId xmlns:a16="http://schemas.microsoft.com/office/drawing/2014/main" id="{DC96FC60-ACAD-41BF-BB27-B0A2F8B05944}"/>
                </a:ext>
              </a:extLst>
            </p:cNvPr>
            <p:cNvSpPr/>
            <p:nvPr userDrawn="1"/>
          </p:nvSpPr>
          <p:spPr bwMode="auto">
            <a:xfrm>
              <a:off x="1646263" y="596082"/>
              <a:ext cx="19157" cy="8615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7" name="î$ḷíḋè">
              <a:extLst>
                <a:ext uri="{FF2B5EF4-FFF2-40B4-BE49-F238E27FC236}">
                  <a16:creationId xmlns:a16="http://schemas.microsoft.com/office/drawing/2014/main" id="{979AF681-F78C-41BC-B4FA-C5797CCA7C0E}"/>
                </a:ext>
              </a:extLst>
            </p:cNvPr>
            <p:cNvSpPr/>
            <p:nvPr userDrawn="1"/>
          </p:nvSpPr>
          <p:spPr bwMode="auto">
            <a:xfrm>
              <a:off x="1689940" y="555306"/>
              <a:ext cx="45976" cy="67195"/>
            </a:xfrm>
            <a:custGeom>
              <a:avLst/>
              <a:gdLst>
                <a:gd name="T0" fmla="*/ 25 w 60"/>
                <a:gd name="T1" fmla="*/ 0 h 117"/>
                <a:gd name="T2" fmla="*/ 60 w 60"/>
                <a:gd name="T3" fmla="*/ 0 h 117"/>
                <a:gd name="T4" fmla="*/ 34 w 60"/>
                <a:gd name="T5" fmla="*/ 117 h 117"/>
                <a:gd name="T6" fmla="*/ 0 w 60"/>
                <a:gd name="T7" fmla="*/ 117 h 117"/>
                <a:gd name="T8" fmla="*/ 25 w 60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17">
                  <a:moveTo>
                    <a:pt x="25" y="0"/>
                  </a:moveTo>
                  <a:lnTo>
                    <a:pt x="60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8" name="i$ḷiḍe">
              <a:extLst>
                <a:ext uri="{FF2B5EF4-FFF2-40B4-BE49-F238E27FC236}">
                  <a16:creationId xmlns:a16="http://schemas.microsoft.com/office/drawing/2014/main" id="{5E52256A-E961-4761-862A-E5E6A0A5A08B}"/>
                </a:ext>
              </a:extLst>
            </p:cNvPr>
            <p:cNvSpPr/>
            <p:nvPr userDrawn="1"/>
          </p:nvSpPr>
          <p:spPr bwMode="auto">
            <a:xfrm>
              <a:off x="1724422" y="555306"/>
              <a:ext cx="45210" cy="67195"/>
            </a:xfrm>
            <a:custGeom>
              <a:avLst/>
              <a:gdLst>
                <a:gd name="T0" fmla="*/ 25 w 59"/>
                <a:gd name="T1" fmla="*/ 0 h 117"/>
                <a:gd name="T2" fmla="*/ 59 w 59"/>
                <a:gd name="T3" fmla="*/ 0 h 117"/>
                <a:gd name="T4" fmla="*/ 34 w 59"/>
                <a:gd name="T5" fmla="*/ 117 h 117"/>
                <a:gd name="T6" fmla="*/ 0 w 59"/>
                <a:gd name="T7" fmla="*/ 117 h 117"/>
                <a:gd name="T8" fmla="*/ 25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5" y="0"/>
                  </a:moveTo>
                  <a:lnTo>
                    <a:pt x="59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9" name="ïṡļïdè">
              <a:extLst>
                <a:ext uri="{FF2B5EF4-FFF2-40B4-BE49-F238E27FC236}">
                  <a16:creationId xmlns:a16="http://schemas.microsoft.com/office/drawing/2014/main" id="{A926BB29-524F-4388-B68F-7AB7DEBBC2C1}"/>
                </a:ext>
              </a:extLst>
            </p:cNvPr>
            <p:cNvSpPr/>
            <p:nvPr userDrawn="1"/>
          </p:nvSpPr>
          <p:spPr bwMode="auto">
            <a:xfrm>
              <a:off x="1713695" y="613312"/>
              <a:ext cx="19157" cy="9189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0" name="íŝḻíḓê">
              <a:extLst>
                <a:ext uri="{FF2B5EF4-FFF2-40B4-BE49-F238E27FC236}">
                  <a16:creationId xmlns:a16="http://schemas.microsoft.com/office/drawing/2014/main" id="{E6CE49C1-C82F-4FF7-BABA-E4FCB3000053}"/>
                </a:ext>
              </a:extLst>
            </p:cNvPr>
            <p:cNvSpPr/>
            <p:nvPr userDrawn="1"/>
          </p:nvSpPr>
          <p:spPr bwMode="auto">
            <a:xfrm>
              <a:off x="1585727" y="453077"/>
              <a:ext cx="374706" cy="187802"/>
            </a:xfrm>
            <a:custGeom>
              <a:avLst/>
              <a:gdLst>
                <a:gd name="T0" fmla="*/ 0 w 989"/>
                <a:gd name="T1" fmla="*/ 662 h 662"/>
                <a:gd name="T2" fmla="*/ 572 w 989"/>
                <a:gd name="T3" fmla="*/ 662 h 662"/>
                <a:gd name="T4" fmla="*/ 643 w 989"/>
                <a:gd name="T5" fmla="*/ 503 h 662"/>
                <a:gd name="T6" fmla="*/ 545 w 989"/>
                <a:gd name="T7" fmla="*/ 374 h 662"/>
                <a:gd name="T8" fmla="*/ 343 w 989"/>
                <a:gd name="T9" fmla="*/ 134 h 662"/>
                <a:gd name="T10" fmla="*/ 821 w 989"/>
                <a:gd name="T11" fmla="*/ 251 h 662"/>
                <a:gd name="T12" fmla="*/ 800 w 989"/>
                <a:gd name="T13" fmla="*/ 283 h 662"/>
                <a:gd name="T14" fmla="*/ 620 w 989"/>
                <a:gd name="T15" fmla="*/ 357 h 662"/>
                <a:gd name="T16" fmla="*/ 871 w 989"/>
                <a:gd name="T17" fmla="*/ 297 h 662"/>
                <a:gd name="T18" fmla="*/ 751 w 989"/>
                <a:gd name="T19" fmla="*/ 55 h 662"/>
                <a:gd name="T20" fmla="*/ 341 w 989"/>
                <a:gd name="T21" fmla="*/ 118 h 662"/>
                <a:gd name="T22" fmla="*/ 322 w 989"/>
                <a:gd name="T23" fmla="*/ 249 h 662"/>
                <a:gd name="T24" fmla="*/ 545 w 989"/>
                <a:gd name="T25" fmla="*/ 406 h 662"/>
                <a:gd name="T26" fmla="*/ 349 w 989"/>
                <a:gd name="T27" fmla="*/ 622 h 662"/>
                <a:gd name="T28" fmla="*/ 93 w 989"/>
                <a:gd name="T29" fmla="*/ 621 h 662"/>
                <a:gd name="T30" fmla="*/ 0 w 989"/>
                <a:gd name="T31" fmla="*/ 662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9" h="662">
                  <a:moveTo>
                    <a:pt x="0" y="662"/>
                  </a:moveTo>
                  <a:cubicBezTo>
                    <a:pt x="572" y="662"/>
                    <a:pt x="572" y="662"/>
                    <a:pt x="572" y="662"/>
                  </a:cubicBezTo>
                  <a:cubicBezTo>
                    <a:pt x="580" y="662"/>
                    <a:pt x="643" y="581"/>
                    <a:pt x="643" y="503"/>
                  </a:cubicBezTo>
                  <a:cubicBezTo>
                    <a:pt x="643" y="456"/>
                    <a:pt x="585" y="416"/>
                    <a:pt x="545" y="374"/>
                  </a:cubicBezTo>
                  <a:cubicBezTo>
                    <a:pt x="470" y="245"/>
                    <a:pt x="301" y="204"/>
                    <a:pt x="343" y="134"/>
                  </a:cubicBezTo>
                  <a:cubicBezTo>
                    <a:pt x="369" y="66"/>
                    <a:pt x="740" y="197"/>
                    <a:pt x="821" y="251"/>
                  </a:cubicBezTo>
                  <a:cubicBezTo>
                    <a:pt x="870" y="284"/>
                    <a:pt x="858" y="291"/>
                    <a:pt x="800" y="283"/>
                  </a:cubicBezTo>
                  <a:cubicBezTo>
                    <a:pt x="706" y="284"/>
                    <a:pt x="656" y="271"/>
                    <a:pt x="620" y="357"/>
                  </a:cubicBezTo>
                  <a:cubicBezTo>
                    <a:pt x="776" y="351"/>
                    <a:pt x="840" y="364"/>
                    <a:pt x="871" y="297"/>
                  </a:cubicBezTo>
                  <a:cubicBezTo>
                    <a:pt x="989" y="132"/>
                    <a:pt x="901" y="86"/>
                    <a:pt x="751" y="55"/>
                  </a:cubicBezTo>
                  <a:cubicBezTo>
                    <a:pt x="480" y="0"/>
                    <a:pt x="375" y="65"/>
                    <a:pt x="341" y="118"/>
                  </a:cubicBezTo>
                  <a:cubicBezTo>
                    <a:pt x="245" y="121"/>
                    <a:pt x="212" y="179"/>
                    <a:pt x="322" y="249"/>
                  </a:cubicBezTo>
                  <a:cubicBezTo>
                    <a:pt x="441" y="324"/>
                    <a:pt x="539" y="351"/>
                    <a:pt x="545" y="406"/>
                  </a:cubicBezTo>
                  <a:cubicBezTo>
                    <a:pt x="555" y="526"/>
                    <a:pt x="481" y="610"/>
                    <a:pt x="349" y="622"/>
                  </a:cubicBezTo>
                  <a:cubicBezTo>
                    <a:pt x="264" y="630"/>
                    <a:pt x="178" y="630"/>
                    <a:pt x="93" y="621"/>
                  </a:cubicBezTo>
                  <a:cubicBezTo>
                    <a:pt x="53" y="617"/>
                    <a:pt x="31" y="649"/>
                    <a:pt x="0" y="6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1" name="isľîḑê">
              <a:extLst>
                <a:ext uri="{FF2B5EF4-FFF2-40B4-BE49-F238E27FC236}">
                  <a16:creationId xmlns:a16="http://schemas.microsoft.com/office/drawing/2014/main" id="{B7F2B6DF-AA38-4FBA-8598-6B9398B33B75}"/>
                </a:ext>
              </a:extLst>
            </p:cNvPr>
            <p:cNvSpPr/>
            <p:nvPr userDrawn="1"/>
          </p:nvSpPr>
          <p:spPr bwMode="auto">
            <a:xfrm>
              <a:off x="1827103" y="548415"/>
              <a:ext cx="53639" cy="90742"/>
            </a:xfrm>
            <a:custGeom>
              <a:avLst/>
              <a:gdLst>
                <a:gd name="T0" fmla="*/ 31 w 70"/>
                <a:gd name="T1" fmla="*/ 0 h 158"/>
                <a:gd name="T2" fmla="*/ 70 w 70"/>
                <a:gd name="T3" fmla="*/ 0 h 158"/>
                <a:gd name="T4" fmla="*/ 39 w 70"/>
                <a:gd name="T5" fmla="*/ 158 h 158"/>
                <a:gd name="T6" fmla="*/ 0 w 70"/>
                <a:gd name="T7" fmla="*/ 158 h 158"/>
                <a:gd name="T8" fmla="*/ 31 w 70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58">
                  <a:moveTo>
                    <a:pt x="31" y="0"/>
                  </a:moveTo>
                  <a:lnTo>
                    <a:pt x="70" y="0"/>
                  </a:lnTo>
                  <a:lnTo>
                    <a:pt x="39" y="158"/>
                  </a:lnTo>
                  <a:lnTo>
                    <a:pt x="0" y="158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149" name="弧形 148">
            <a:extLst>
              <a:ext uri="{FF2B5EF4-FFF2-40B4-BE49-F238E27FC236}">
                <a16:creationId xmlns:a16="http://schemas.microsoft.com/office/drawing/2014/main" id="{F77E1A82-A15C-429B-8353-78D7FD89799C}"/>
              </a:ext>
            </a:extLst>
          </p:cNvPr>
          <p:cNvSpPr/>
          <p:nvPr/>
        </p:nvSpPr>
        <p:spPr>
          <a:xfrm>
            <a:off x="5334000" y="0"/>
            <a:ext cx="13714800" cy="13714800"/>
          </a:xfrm>
          <a:prstGeom prst="arc">
            <a:avLst>
              <a:gd name="adj1" fmla="val 11667376"/>
              <a:gd name="adj2" fmla="val 14369924"/>
            </a:avLst>
          </a:prstGeom>
          <a:noFill/>
          <a:ln w="38100" cap="rnd">
            <a:solidFill>
              <a:schemeClr val="accent1"/>
            </a:solidFill>
            <a:headEnd type="oval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altLang="zh-CN" dirty="0"/>
              <a:t>`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913565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>
            <a:extLst>
              <a:ext uri="{FF2B5EF4-FFF2-40B4-BE49-F238E27FC236}">
                <a16:creationId xmlns:a16="http://schemas.microsoft.com/office/drawing/2014/main" id="{E45DCB11-7476-484B-8873-D8A49979933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66963" y="265806"/>
            <a:ext cx="4836888" cy="426497"/>
          </a:xfrm>
        </p:spPr>
        <p:txBody>
          <a:bodyPr/>
          <a:lstStyle/>
          <a:p>
            <a:pPr marL="0" indent="0">
              <a:buNone/>
            </a:pPr>
            <a:r>
              <a:rPr lang="zh-CN" altLang="en-US"/>
              <a:t>任务要求</a:t>
            </a:r>
            <a:endParaRPr lang="zh-CN" altLang="en-US" dirty="0"/>
          </a:p>
        </p:txBody>
      </p:sp>
      <p:sp>
        <p:nvSpPr>
          <p:cNvPr id="2" name="椭圆 1">
            <a:extLst>
              <a:ext uri="{FF2B5EF4-FFF2-40B4-BE49-F238E27FC236}">
                <a16:creationId xmlns:a16="http://schemas.microsoft.com/office/drawing/2014/main" id="{2001B6E7-496A-44FD-9126-DA0450D5C1C4}"/>
              </a:ext>
            </a:extLst>
          </p:cNvPr>
          <p:cNvSpPr/>
          <p:nvPr/>
        </p:nvSpPr>
        <p:spPr>
          <a:xfrm>
            <a:off x="1801958" y="2103556"/>
            <a:ext cx="1325563" cy="1325563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200" dirty="0">
                <a:latin typeface="+mn-ea"/>
              </a:rPr>
              <a:t>对象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FA924275-DBEE-492D-BEC3-1A9D77C25759}"/>
              </a:ext>
            </a:extLst>
          </p:cNvPr>
          <p:cNvSpPr txBox="1"/>
          <p:nvPr/>
        </p:nvSpPr>
        <p:spPr>
          <a:xfrm>
            <a:off x="1168580" y="3568070"/>
            <a:ext cx="30585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近似应用，数据布局方案主要是针对近似应用设计的</a:t>
            </a:r>
            <a:endParaRPr lang="en-US" altLang="zh-CN" dirty="0"/>
          </a:p>
        </p:txBody>
      </p:sp>
      <p:sp>
        <p:nvSpPr>
          <p:cNvPr id="41" name="椭圆 40">
            <a:extLst>
              <a:ext uri="{FF2B5EF4-FFF2-40B4-BE49-F238E27FC236}">
                <a16:creationId xmlns:a16="http://schemas.microsoft.com/office/drawing/2014/main" id="{2ABB24F3-408F-4995-B8F4-3870C51CBE3F}"/>
              </a:ext>
            </a:extLst>
          </p:cNvPr>
          <p:cNvSpPr/>
          <p:nvPr/>
        </p:nvSpPr>
        <p:spPr>
          <a:xfrm>
            <a:off x="7634415" y="2103437"/>
            <a:ext cx="1325563" cy="13255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200" dirty="0">
                <a:latin typeface="+mn-ea"/>
              </a:rPr>
              <a:t>核心</a:t>
            </a: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B46BCEA9-4BB9-41BD-B40A-815FFC59E208}"/>
              </a:ext>
            </a:extLst>
          </p:cNvPr>
          <p:cNvSpPr txBox="1"/>
          <p:nvPr/>
        </p:nvSpPr>
        <p:spPr>
          <a:xfrm>
            <a:off x="7226695" y="3692943"/>
            <a:ext cx="2349567" cy="3965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/>
              <a:t>数据布局方案的设计</a:t>
            </a:r>
            <a:endParaRPr lang="zh-CN" altLang="en-US" dirty="0">
              <a:latin typeface="+mn-ea"/>
            </a:endParaRP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4AEB51AF-D352-4BF8-AB01-BCCFD8B12468}"/>
              </a:ext>
            </a:extLst>
          </p:cNvPr>
          <p:cNvSpPr txBox="1"/>
          <p:nvPr/>
        </p:nvSpPr>
        <p:spPr>
          <a:xfrm>
            <a:off x="1801958" y="4368996"/>
            <a:ext cx="8111434" cy="17815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/>
              <a:t>主要工作：致力于研究闪存存储系统中的工艺偏差的特征，设计并实现一种工艺偏差感知的近似数据布局方针，提升面向近似应用的闪存固态硬盘的</a:t>
            </a:r>
            <a:r>
              <a:rPr lang="en-US" altLang="zh-CN" sz="2000" dirty="0"/>
              <a:t>I/O</a:t>
            </a:r>
            <a:r>
              <a:rPr lang="zh-CN" altLang="en-US" sz="2000" dirty="0"/>
              <a:t>性能</a:t>
            </a:r>
          </a:p>
          <a:p>
            <a:pPr>
              <a:lnSpc>
                <a:spcPct val="120000"/>
              </a:lnSpc>
            </a:pPr>
            <a:endParaRPr lang="zh-CN" altLang="en-US" dirty="0">
              <a:latin typeface="+mn-ea"/>
            </a:endParaRPr>
          </a:p>
        </p:txBody>
      </p:sp>
      <p:cxnSp>
        <p:nvCxnSpPr>
          <p:cNvPr id="66" name="直接箭头连接符 65">
            <a:extLst>
              <a:ext uri="{FF2B5EF4-FFF2-40B4-BE49-F238E27FC236}">
                <a16:creationId xmlns:a16="http://schemas.microsoft.com/office/drawing/2014/main" id="{375B06C4-FB08-48C0-AD9B-980ADDEDC13E}"/>
              </a:ext>
            </a:extLst>
          </p:cNvPr>
          <p:cNvCxnSpPr>
            <a:cxnSpLocks/>
          </p:cNvCxnSpPr>
          <p:nvPr/>
        </p:nvCxnSpPr>
        <p:spPr>
          <a:xfrm rot="7200000" flipH="1">
            <a:off x="2638635" y="1923698"/>
            <a:ext cx="651848" cy="0"/>
          </a:xfrm>
          <a:prstGeom prst="straightConnector1">
            <a:avLst/>
          </a:prstGeom>
          <a:ln w="31750" cap="rnd">
            <a:solidFill>
              <a:schemeClr val="accent5"/>
            </a:solidFill>
            <a:prstDash val="sysDot"/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箭头连接符 67">
            <a:extLst>
              <a:ext uri="{FF2B5EF4-FFF2-40B4-BE49-F238E27FC236}">
                <a16:creationId xmlns:a16="http://schemas.microsoft.com/office/drawing/2014/main" id="{328C6ABE-D76F-45CC-8722-7B2F88A7180E}"/>
              </a:ext>
            </a:extLst>
          </p:cNvPr>
          <p:cNvCxnSpPr>
            <a:cxnSpLocks/>
          </p:cNvCxnSpPr>
          <p:nvPr/>
        </p:nvCxnSpPr>
        <p:spPr>
          <a:xfrm flipH="1" flipV="1">
            <a:off x="6830034" y="1713088"/>
            <a:ext cx="1254363" cy="465629"/>
          </a:xfrm>
          <a:prstGeom prst="straightConnector1">
            <a:avLst/>
          </a:prstGeom>
          <a:ln w="31750" cap="rnd">
            <a:solidFill>
              <a:schemeClr val="accent1"/>
            </a:solidFill>
            <a:prstDash val="sysDot"/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>
            <a:extLst>
              <a:ext uri="{FF2B5EF4-FFF2-40B4-BE49-F238E27FC236}">
                <a16:creationId xmlns:a16="http://schemas.microsoft.com/office/drawing/2014/main" id="{171A593C-B892-49F6-A0D4-FAAA180ACABB}"/>
              </a:ext>
            </a:extLst>
          </p:cNvPr>
          <p:cNvSpPr txBox="1"/>
          <p:nvPr/>
        </p:nvSpPr>
        <p:spPr>
          <a:xfrm>
            <a:off x="1428404" y="1053140"/>
            <a:ext cx="93351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+mn-ea"/>
              </a:rPr>
              <a:t>面向近似应用的固态盘数据布局方案的设计与实现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1C159D45-F8AA-4B7F-9DD1-4D7FA535107A}"/>
              </a:ext>
            </a:extLst>
          </p:cNvPr>
          <p:cNvSpPr txBox="1"/>
          <p:nvPr/>
        </p:nvSpPr>
        <p:spPr>
          <a:xfrm>
            <a:off x="1428404" y="1053937"/>
            <a:ext cx="93351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+mn-ea"/>
              </a:rPr>
              <a:t>面向</a:t>
            </a:r>
            <a:r>
              <a:rPr lang="zh-CN" altLang="en-US" sz="3200" dirty="0">
                <a:solidFill>
                  <a:srgbClr val="FF0000"/>
                </a:solidFill>
                <a:latin typeface="+mn-ea"/>
              </a:rPr>
              <a:t>近似应用</a:t>
            </a:r>
            <a:r>
              <a:rPr lang="zh-CN" altLang="en-US" sz="3200" dirty="0">
                <a:latin typeface="+mn-ea"/>
              </a:rPr>
              <a:t>的固态盘数据布局方案的设计与实现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D3A17651-A254-4BB7-8BC1-DAC4D66FBD90}"/>
              </a:ext>
            </a:extLst>
          </p:cNvPr>
          <p:cNvSpPr txBox="1"/>
          <p:nvPr/>
        </p:nvSpPr>
        <p:spPr>
          <a:xfrm>
            <a:off x="1428404" y="1047122"/>
            <a:ext cx="93351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+mn-ea"/>
              </a:rPr>
              <a:t>面向</a:t>
            </a:r>
            <a:r>
              <a:rPr lang="zh-CN" altLang="en-US" sz="3200" dirty="0">
                <a:solidFill>
                  <a:srgbClr val="FF0000"/>
                </a:solidFill>
                <a:latin typeface="+mn-ea"/>
              </a:rPr>
              <a:t>近似应用</a:t>
            </a:r>
            <a:r>
              <a:rPr lang="zh-CN" altLang="en-US" sz="3200" dirty="0">
                <a:latin typeface="+mn-ea"/>
              </a:rPr>
              <a:t>的固态盘</a:t>
            </a:r>
            <a:r>
              <a:rPr lang="zh-CN" altLang="en-US" sz="3200" dirty="0">
                <a:solidFill>
                  <a:srgbClr val="FF0000"/>
                </a:solidFill>
                <a:latin typeface="+mn-ea"/>
              </a:rPr>
              <a:t>数据布局方案</a:t>
            </a:r>
            <a:r>
              <a:rPr lang="zh-CN" altLang="en-US" sz="3200" dirty="0">
                <a:latin typeface="+mn-ea"/>
              </a:rPr>
              <a:t>的设计与实现</a:t>
            </a:r>
          </a:p>
        </p:txBody>
      </p:sp>
    </p:spTree>
    <p:extLst>
      <p:ext uri="{BB962C8B-B14F-4D97-AF65-F5344CB8AC3E}">
        <p14:creationId xmlns:p14="http://schemas.microsoft.com/office/powerpoint/2010/main" val="4033322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5" grpId="0"/>
      <p:bldP spid="41" grpId="0" animBg="1"/>
      <p:bldP spid="46" grpId="0"/>
      <p:bldP spid="47" grpId="0"/>
      <p:bldP spid="3" grpId="0"/>
      <p:bldP spid="31" grpId="0"/>
      <p:bldP spid="31" grpId="1"/>
      <p:bldP spid="3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占位符 7">
            <a:extLst>
              <a:ext uri="{FF2B5EF4-FFF2-40B4-BE49-F238E27FC236}">
                <a16:creationId xmlns:a16="http://schemas.microsoft.com/office/drawing/2014/main" id="{3179DEA0-18C9-41E6-A1B2-63874435044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6" b="306"/>
          <a:stretch>
            <a:fillRect/>
          </a:stretch>
        </p:blipFill>
        <p:spPr>
          <a:noFill/>
        </p:spPr>
      </p:pic>
      <p:sp>
        <p:nvSpPr>
          <p:cNvPr id="6" name="文本占位符 5">
            <a:extLst>
              <a:ext uri="{FF2B5EF4-FFF2-40B4-BE49-F238E27FC236}">
                <a16:creationId xmlns:a16="http://schemas.microsoft.com/office/drawing/2014/main" id="{0F92E1DB-23A2-4763-AEBE-38700C6EBE8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noFill/>
        </p:spPr>
        <p:txBody>
          <a:bodyPr wrap="none" lIns="0" rIns="0" rtlCol="0">
            <a:noAutofit/>
          </a:bodyPr>
          <a:lstStyle/>
          <a:p>
            <a:r>
              <a:rPr lang="en-US" altLang="zh-CN" dirty="0">
                <a:solidFill>
                  <a:schemeClr val="bg1">
                    <a:alpha val="84000"/>
                  </a:schemeClr>
                </a:solidFill>
              </a:rPr>
              <a:t>02</a:t>
            </a:r>
            <a:endParaRPr lang="zh-CN" altLang="en-US" dirty="0">
              <a:solidFill>
                <a:schemeClr val="bg1">
                  <a:alpha val="84000"/>
                </a:schemeClr>
              </a:solidFill>
            </a:endParaRPr>
          </a:p>
        </p:txBody>
      </p:sp>
      <p:sp>
        <p:nvSpPr>
          <p:cNvPr id="26" name="文本占位符 25">
            <a:extLst>
              <a:ext uri="{FF2B5EF4-FFF2-40B4-BE49-F238E27FC236}">
                <a16:creationId xmlns:a16="http://schemas.microsoft.com/office/drawing/2014/main" id="{A140C1EA-8417-4996-81DE-45207D1FB76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解决方案</a:t>
            </a:r>
          </a:p>
        </p:txBody>
      </p:sp>
      <p:sp>
        <p:nvSpPr>
          <p:cNvPr id="28" name="弧形 27">
            <a:extLst>
              <a:ext uri="{FF2B5EF4-FFF2-40B4-BE49-F238E27FC236}">
                <a16:creationId xmlns:a16="http://schemas.microsoft.com/office/drawing/2014/main" id="{008E57A3-9FDF-4B73-872D-8115ADD01F73}"/>
              </a:ext>
            </a:extLst>
          </p:cNvPr>
          <p:cNvSpPr/>
          <p:nvPr/>
        </p:nvSpPr>
        <p:spPr>
          <a:xfrm flipH="1">
            <a:off x="-6876170" y="0"/>
            <a:ext cx="13714800" cy="13714800"/>
          </a:xfrm>
          <a:prstGeom prst="arc">
            <a:avLst>
              <a:gd name="adj1" fmla="val 11667376"/>
              <a:gd name="adj2" fmla="val 14369924"/>
            </a:avLst>
          </a:prstGeom>
          <a:noFill/>
          <a:ln w="38100" cap="rnd">
            <a:solidFill>
              <a:schemeClr val="accent1"/>
            </a:solidFill>
            <a:headEnd type="oval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altLang="zh-CN" dirty="0"/>
              <a:t>`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059459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E105ABA6-7CAB-4976-BCCB-A4BCD4284128}"/>
              </a:ext>
            </a:extLst>
          </p:cNvPr>
          <p:cNvCxnSpPr>
            <a:cxnSpLocks/>
          </p:cNvCxnSpPr>
          <p:nvPr/>
        </p:nvCxnSpPr>
        <p:spPr>
          <a:xfrm>
            <a:off x="3468822" y="3174068"/>
            <a:ext cx="1667269" cy="1049003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DA04AE00-DDA1-416E-9A83-9DFD212D9751}"/>
              </a:ext>
            </a:extLst>
          </p:cNvPr>
          <p:cNvCxnSpPr>
            <a:cxnSpLocks/>
          </p:cNvCxnSpPr>
          <p:nvPr/>
        </p:nvCxnSpPr>
        <p:spPr>
          <a:xfrm flipV="1">
            <a:off x="6104491" y="3466137"/>
            <a:ext cx="2174985" cy="756934"/>
          </a:xfrm>
          <a:prstGeom prst="line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52078DB1-C87C-46AA-9CE6-76311ADA18D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/>
              <a:t>什么是近似应用？</a:t>
            </a:r>
          </a:p>
        </p:txBody>
      </p:sp>
      <p:sp>
        <p:nvSpPr>
          <p:cNvPr id="33" name="Subtitle 2">
            <a:extLst>
              <a:ext uri="{FF2B5EF4-FFF2-40B4-BE49-F238E27FC236}">
                <a16:creationId xmlns:a16="http://schemas.microsoft.com/office/drawing/2014/main" id="{7931B34A-E371-479A-B025-7B88B164E994}"/>
              </a:ext>
            </a:extLst>
          </p:cNvPr>
          <p:cNvSpPr txBox="1">
            <a:spLocks/>
          </p:cNvSpPr>
          <p:nvPr/>
        </p:nvSpPr>
        <p:spPr>
          <a:xfrm>
            <a:off x="1631687" y="1022161"/>
            <a:ext cx="1837135" cy="430849"/>
          </a:xfrm>
          <a:prstGeom prst="rect">
            <a:avLst/>
          </a:prstGeom>
        </p:spPr>
        <p:txBody>
          <a:bodyPr vert="horz" wrap="square" lIns="91404" tIns="45701" rIns="91404" bIns="45701" rtlCol="0">
            <a:sp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171442">
              <a:buNone/>
            </a:pPr>
            <a:r>
              <a:rPr lang="zh-CN" altLang="en-US" sz="2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cs typeface="Lato Regular"/>
              </a:rPr>
              <a:t>近似应用</a:t>
            </a:r>
            <a:endParaRPr lang="en-US" sz="2200" b="1" dirty="0">
              <a:solidFill>
                <a:schemeClr val="tx1">
                  <a:lumMod val="95000"/>
                  <a:lumOff val="5000"/>
                </a:schemeClr>
              </a:solidFill>
              <a:latin typeface="+mn-ea"/>
              <a:cs typeface="Lato Regular"/>
            </a:endParaRPr>
          </a:p>
        </p:txBody>
      </p:sp>
      <p:sp>
        <p:nvSpPr>
          <p:cNvPr id="34" name="TextBox 75">
            <a:extLst>
              <a:ext uri="{FF2B5EF4-FFF2-40B4-BE49-F238E27FC236}">
                <a16:creationId xmlns:a16="http://schemas.microsoft.com/office/drawing/2014/main" id="{31066818-592D-46F7-9E75-F7363A15EEAF}"/>
              </a:ext>
            </a:extLst>
          </p:cNvPr>
          <p:cNvSpPr txBox="1"/>
          <p:nvPr/>
        </p:nvSpPr>
        <p:spPr>
          <a:xfrm>
            <a:off x="1092882" y="1437401"/>
            <a:ext cx="3844878" cy="865159"/>
          </a:xfrm>
          <a:prstGeom prst="rect">
            <a:avLst/>
          </a:prstGeom>
          <a:noFill/>
        </p:spPr>
        <p:txBody>
          <a:bodyPr wrap="square" lIns="82283" tIns="41141" rIns="82283" bIns="41141" rtlCol="0">
            <a:spAutoFit/>
          </a:bodyPr>
          <a:lstStyle/>
          <a:p>
            <a:pPr defTabSz="685630">
              <a:lnSpc>
                <a:spcPct val="150000"/>
              </a:lnSpc>
            </a:pPr>
            <a:r>
              <a:rPr lang="zh-CN" altLang="en-US" dirty="0"/>
              <a:t>对不精确的输出具有内在容忍度，用户可以接受降低一定质量的输出结果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Light"/>
            </a:endParaRPr>
          </a:p>
        </p:txBody>
      </p:sp>
      <p:sp>
        <p:nvSpPr>
          <p:cNvPr id="37" name="Subtitle 2">
            <a:extLst>
              <a:ext uri="{FF2B5EF4-FFF2-40B4-BE49-F238E27FC236}">
                <a16:creationId xmlns:a16="http://schemas.microsoft.com/office/drawing/2014/main" id="{BB4A1649-55D2-40CC-9EB4-02D8A94707AA}"/>
              </a:ext>
            </a:extLst>
          </p:cNvPr>
          <p:cNvSpPr txBox="1">
            <a:spLocks/>
          </p:cNvSpPr>
          <p:nvPr/>
        </p:nvSpPr>
        <p:spPr>
          <a:xfrm>
            <a:off x="7383207" y="1052939"/>
            <a:ext cx="2679945" cy="400071"/>
          </a:xfrm>
          <a:prstGeom prst="rect">
            <a:avLst/>
          </a:prstGeom>
        </p:spPr>
        <p:txBody>
          <a:bodyPr vert="horz" wrap="square" lIns="91404" tIns="45701" rIns="91404" bIns="45701" rtlCol="0">
            <a:spAutoFit/>
          </a:bodyPr>
          <a:lstStyle>
            <a:defPPr>
              <a:defRPr lang="zh-CN"/>
            </a:defPPr>
            <a:lvl1pPr indent="0" algn="ctr" defTabSz="171450" fontAlgn="auto">
              <a:spcBef>
                <a:spcPct val="20000"/>
              </a:spcBef>
              <a:spcAft>
                <a:spcPts val="0"/>
              </a:spcAft>
              <a:buFont typeface="Arial"/>
              <a:buNone/>
              <a:defRPr sz="2200" b="1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cs typeface="Lato Regular"/>
              </a:defRPr>
            </a:lvl1pPr>
            <a:lvl2pPr marL="742950" indent="-285750" defTabSz="457200">
              <a:spcBef>
                <a:spcPct val="20000"/>
              </a:spcBef>
              <a:buFont typeface="Arial"/>
              <a:buChar char="–"/>
              <a:defRPr sz="2800"/>
            </a:lvl2pPr>
            <a:lvl3pPr marL="1143000" indent="-228600" defTabSz="457200">
              <a:spcBef>
                <a:spcPct val="20000"/>
              </a:spcBef>
              <a:buFont typeface="Arial"/>
              <a:buChar char="•"/>
              <a:defRPr sz="2400"/>
            </a:lvl3pPr>
            <a:lvl4pPr marL="1600200" indent="-228600" defTabSz="457200">
              <a:spcBef>
                <a:spcPct val="20000"/>
              </a:spcBef>
              <a:buFont typeface="Arial"/>
              <a:buChar char="–"/>
              <a:defRPr sz="2000"/>
            </a:lvl4pPr>
            <a:lvl5pPr marL="2057400" indent="-228600" defTabSz="457200">
              <a:spcBef>
                <a:spcPct val="20000"/>
              </a:spcBef>
              <a:buFont typeface="Arial"/>
              <a:buChar char="»"/>
              <a:defRPr sz="2000"/>
            </a:lvl5pPr>
            <a:lvl6pPr marL="2514600" indent="-228600" defTabSz="457200">
              <a:spcBef>
                <a:spcPct val="20000"/>
              </a:spcBef>
              <a:buFont typeface="Arial"/>
              <a:buChar char="•"/>
              <a:defRPr sz="2000"/>
            </a:lvl6pPr>
            <a:lvl7pPr marL="2971800" indent="-228600" defTabSz="457200">
              <a:spcBef>
                <a:spcPct val="20000"/>
              </a:spcBef>
              <a:buFont typeface="Arial"/>
              <a:buChar char="•"/>
              <a:defRPr sz="2000"/>
            </a:lvl7pPr>
            <a:lvl8pPr marL="3429000" indent="-228600" defTabSz="457200">
              <a:spcBef>
                <a:spcPct val="20000"/>
              </a:spcBef>
              <a:buFont typeface="Arial"/>
              <a:buChar char="•"/>
              <a:defRPr sz="2000"/>
            </a:lvl8pPr>
            <a:lvl9pPr marL="3886200" indent="-228600" defTabSz="457200">
              <a:spcBef>
                <a:spcPct val="20000"/>
              </a:spcBef>
              <a:buFont typeface="Arial"/>
              <a:buChar char="•"/>
              <a:defRPr sz="2000"/>
            </a:lvl9pPr>
          </a:lstStyle>
          <a:p>
            <a:r>
              <a:rPr lang="zh-CN" altLang="en-US" sz="2000" dirty="0"/>
              <a:t>利用近似应用的特征</a:t>
            </a:r>
            <a:endParaRPr lang="en-US" dirty="0"/>
          </a:p>
        </p:txBody>
      </p:sp>
      <p:sp>
        <p:nvSpPr>
          <p:cNvPr id="38" name="TextBox 75">
            <a:extLst>
              <a:ext uri="{FF2B5EF4-FFF2-40B4-BE49-F238E27FC236}">
                <a16:creationId xmlns:a16="http://schemas.microsoft.com/office/drawing/2014/main" id="{E2CE8722-F30F-4250-B491-7DB71BDBE056}"/>
              </a:ext>
            </a:extLst>
          </p:cNvPr>
          <p:cNvSpPr txBox="1"/>
          <p:nvPr/>
        </p:nvSpPr>
        <p:spPr>
          <a:xfrm>
            <a:off x="6446624" y="1453010"/>
            <a:ext cx="4553109" cy="1613056"/>
          </a:xfrm>
          <a:prstGeom prst="rect">
            <a:avLst/>
          </a:prstGeom>
          <a:noFill/>
        </p:spPr>
        <p:txBody>
          <a:bodyPr wrap="square" lIns="82283" tIns="41141" rIns="82283" bIns="41141" rtlCol="0">
            <a:spAutoFit/>
          </a:bodyPr>
          <a:lstStyle/>
          <a:p>
            <a:pPr defTabSz="685630">
              <a:lnSpc>
                <a:spcPct val="150000"/>
              </a:lnSpc>
            </a:pPr>
            <a:r>
              <a:rPr lang="zh-CN" altLang="en-US" dirty="0"/>
              <a:t>计算机系统可以利用这些应用中的近似数据，在存储层执行近似存储，从而提高固态盘的性能，能效和容量</a:t>
            </a:r>
            <a:endParaRPr lang="en-US" altLang="zh-CN" dirty="0"/>
          </a:p>
          <a:p>
            <a:pPr defTabSz="685630">
              <a:lnSpc>
                <a:spcPct val="110000"/>
              </a:lnSpc>
            </a:pPr>
            <a:endParaRPr lang="en-US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Light"/>
            </a:endParaRPr>
          </a:p>
        </p:txBody>
      </p:sp>
      <p:sp>
        <p:nvSpPr>
          <p:cNvPr id="39" name="Subtitle 2">
            <a:extLst>
              <a:ext uri="{FF2B5EF4-FFF2-40B4-BE49-F238E27FC236}">
                <a16:creationId xmlns:a16="http://schemas.microsoft.com/office/drawing/2014/main" id="{40646808-3BA1-4B7A-9603-036706332494}"/>
              </a:ext>
            </a:extLst>
          </p:cNvPr>
          <p:cNvSpPr txBox="1">
            <a:spLocks/>
          </p:cNvSpPr>
          <p:nvPr/>
        </p:nvSpPr>
        <p:spPr>
          <a:xfrm>
            <a:off x="4703087" y="4798812"/>
            <a:ext cx="1837135" cy="430849"/>
          </a:xfrm>
          <a:prstGeom prst="rect">
            <a:avLst/>
          </a:prstGeom>
        </p:spPr>
        <p:txBody>
          <a:bodyPr vert="horz" wrap="square" lIns="91404" tIns="45701" rIns="91404" bIns="45701" rtlCol="0">
            <a:spAutoFit/>
          </a:bodyPr>
          <a:lstStyle>
            <a:defPPr>
              <a:defRPr lang="zh-CN"/>
            </a:defPPr>
            <a:lvl1pPr indent="0" algn="ctr" defTabSz="171450" fontAlgn="auto">
              <a:spcBef>
                <a:spcPct val="20000"/>
              </a:spcBef>
              <a:spcAft>
                <a:spcPts val="0"/>
              </a:spcAft>
              <a:buFont typeface="Arial"/>
              <a:buNone/>
              <a:defRPr sz="2200" b="1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cs typeface="Lato Regular"/>
              </a:defRPr>
            </a:lvl1pPr>
            <a:lvl2pPr marL="742950" indent="-285750" defTabSz="457200">
              <a:spcBef>
                <a:spcPct val="20000"/>
              </a:spcBef>
              <a:buFont typeface="Arial"/>
              <a:buChar char="–"/>
              <a:defRPr sz="2800"/>
            </a:lvl2pPr>
            <a:lvl3pPr marL="1143000" indent="-228600" defTabSz="457200">
              <a:spcBef>
                <a:spcPct val="20000"/>
              </a:spcBef>
              <a:buFont typeface="Arial"/>
              <a:buChar char="•"/>
              <a:defRPr sz="2400"/>
            </a:lvl3pPr>
            <a:lvl4pPr marL="1600200" indent="-228600" defTabSz="457200">
              <a:spcBef>
                <a:spcPct val="20000"/>
              </a:spcBef>
              <a:buFont typeface="Arial"/>
              <a:buChar char="–"/>
              <a:defRPr sz="2000"/>
            </a:lvl4pPr>
            <a:lvl5pPr marL="2057400" indent="-228600" defTabSz="457200">
              <a:spcBef>
                <a:spcPct val="20000"/>
              </a:spcBef>
              <a:buFont typeface="Arial"/>
              <a:buChar char="»"/>
              <a:defRPr sz="2000"/>
            </a:lvl5pPr>
            <a:lvl6pPr marL="2514600" indent="-228600" defTabSz="457200">
              <a:spcBef>
                <a:spcPct val="20000"/>
              </a:spcBef>
              <a:buFont typeface="Arial"/>
              <a:buChar char="•"/>
              <a:defRPr sz="2000"/>
            </a:lvl6pPr>
            <a:lvl7pPr marL="2971800" indent="-228600" defTabSz="457200">
              <a:spcBef>
                <a:spcPct val="20000"/>
              </a:spcBef>
              <a:buFont typeface="Arial"/>
              <a:buChar char="•"/>
              <a:defRPr sz="2000"/>
            </a:lvl7pPr>
            <a:lvl8pPr marL="3429000" indent="-228600" defTabSz="457200">
              <a:spcBef>
                <a:spcPct val="20000"/>
              </a:spcBef>
              <a:buFont typeface="Arial"/>
              <a:buChar char="•"/>
              <a:defRPr sz="2000"/>
            </a:lvl8pPr>
            <a:lvl9pPr marL="3886200" indent="-228600" defTabSz="457200">
              <a:spcBef>
                <a:spcPct val="20000"/>
              </a:spcBef>
              <a:buFont typeface="Arial"/>
              <a:buChar char="•"/>
              <a:defRPr sz="2000"/>
            </a:lvl9pPr>
          </a:lstStyle>
          <a:p>
            <a:r>
              <a:rPr lang="zh-CN" altLang="en-US" dirty="0"/>
              <a:t>近似数据</a:t>
            </a:r>
            <a:endParaRPr lang="en-US" dirty="0"/>
          </a:p>
        </p:txBody>
      </p:sp>
      <p:sp>
        <p:nvSpPr>
          <p:cNvPr id="40" name="TextBox 75">
            <a:extLst>
              <a:ext uri="{FF2B5EF4-FFF2-40B4-BE49-F238E27FC236}">
                <a16:creationId xmlns:a16="http://schemas.microsoft.com/office/drawing/2014/main" id="{6FE105CA-179A-4221-8135-0D12302DB600}"/>
              </a:ext>
            </a:extLst>
          </p:cNvPr>
          <p:cNvSpPr txBox="1"/>
          <p:nvPr/>
        </p:nvSpPr>
        <p:spPr>
          <a:xfrm>
            <a:off x="4164283" y="5214052"/>
            <a:ext cx="2914741" cy="865159"/>
          </a:xfrm>
          <a:prstGeom prst="rect">
            <a:avLst/>
          </a:prstGeom>
          <a:noFill/>
        </p:spPr>
        <p:txBody>
          <a:bodyPr wrap="square" lIns="82283" tIns="41141" rIns="82283" bIns="41141" rtlCol="0">
            <a:spAutoFit/>
          </a:bodyPr>
          <a:lstStyle/>
          <a:p>
            <a:pPr defTabSz="685630">
              <a:lnSpc>
                <a:spcPct val="150000"/>
              </a:lnSpc>
            </a:pPr>
            <a:r>
              <a:rPr lang="zh-CN" altLang="en-US" dirty="0"/>
              <a:t>这些具有容错性的数据称之为近似数据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Light"/>
            </a:endParaRPr>
          </a:p>
        </p:txBody>
      </p:sp>
      <p:grpSp>
        <p:nvGrpSpPr>
          <p:cNvPr id="85" name="组合 84">
            <a:extLst>
              <a:ext uri="{FF2B5EF4-FFF2-40B4-BE49-F238E27FC236}">
                <a16:creationId xmlns:a16="http://schemas.microsoft.com/office/drawing/2014/main" id="{9F9BAA02-B36E-4F7C-8175-0FEC5CB83546}"/>
              </a:ext>
            </a:extLst>
          </p:cNvPr>
          <p:cNvGrpSpPr/>
          <p:nvPr/>
        </p:nvGrpSpPr>
        <p:grpSpPr>
          <a:xfrm>
            <a:off x="8174437" y="2832336"/>
            <a:ext cx="968400" cy="968400"/>
            <a:chOff x="10054680" y="3933825"/>
            <a:chExt cx="546099" cy="546099"/>
          </a:xfrm>
        </p:grpSpPr>
        <p:sp>
          <p:nvSpPr>
            <p:cNvPr id="86" name="椭圆 85">
              <a:extLst>
                <a:ext uri="{FF2B5EF4-FFF2-40B4-BE49-F238E27FC236}">
                  <a16:creationId xmlns:a16="http://schemas.microsoft.com/office/drawing/2014/main" id="{233F66BC-571F-42C2-B1F8-031AC3265D36}"/>
                </a:ext>
              </a:extLst>
            </p:cNvPr>
            <p:cNvSpPr/>
            <p:nvPr/>
          </p:nvSpPr>
          <p:spPr>
            <a:xfrm>
              <a:off x="10054680" y="3933825"/>
              <a:ext cx="546099" cy="54609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25400">
              <a:solidFill>
                <a:schemeClr val="bg1"/>
              </a:solidFill>
            </a:ln>
            <a:effectLst>
              <a:outerShdw blurRad="101600" dist="12700" sx="102000" sy="102000" algn="ctr" rotWithShape="0">
                <a:schemeClr val="accent1">
                  <a:lumMod val="40000"/>
                  <a:lumOff val="60000"/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7" name="Freeform 21">
              <a:extLst>
                <a:ext uri="{FF2B5EF4-FFF2-40B4-BE49-F238E27FC236}">
                  <a16:creationId xmlns:a16="http://schemas.microsoft.com/office/drawing/2014/main" id="{A634BDB4-91CC-49EB-AADF-28EA42E5F55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83327" y="4112953"/>
              <a:ext cx="288806" cy="187842"/>
            </a:xfrm>
            <a:custGeom>
              <a:avLst/>
              <a:gdLst>
                <a:gd name="T0" fmla="*/ 96 w 104"/>
                <a:gd name="T1" fmla="*/ 24 h 66"/>
                <a:gd name="T2" fmla="*/ 96 w 104"/>
                <a:gd name="T3" fmla="*/ 24 h 66"/>
                <a:gd name="T4" fmla="*/ 87 w 104"/>
                <a:gd name="T5" fmla="*/ 25 h 66"/>
                <a:gd name="T6" fmla="*/ 87 w 104"/>
                <a:gd name="T7" fmla="*/ 0 h 66"/>
                <a:gd name="T8" fmla="*/ 64 w 104"/>
                <a:gd name="T9" fmla="*/ 0 h 66"/>
                <a:gd name="T10" fmla="*/ 65 w 104"/>
                <a:gd name="T11" fmla="*/ 11 h 66"/>
                <a:gd name="T12" fmla="*/ 65 w 104"/>
                <a:gd name="T13" fmla="*/ 11 h 66"/>
                <a:gd name="T14" fmla="*/ 55 w 104"/>
                <a:gd name="T15" fmla="*/ 21 h 66"/>
                <a:gd name="T16" fmla="*/ 45 w 104"/>
                <a:gd name="T17" fmla="*/ 11 h 66"/>
                <a:gd name="T18" fmla="*/ 45 w 104"/>
                <a:gd name="T19" fmla="*/ 11 h 66"/>
                <a:gd name="T20" fmla="*/ 46 w 104"/>
                <a:gd name="T21" fmla="*/ 0 h 66"/>
                <a:gd name="T22" fmla="*/ 21 w 104"/>
                <a:gd name="T23" fmla="*/ 0 h 66"/>
                <a:gd name="T24" fmla="*/ 21 w 104"/>
                <a:gd name="T25" fmla="*/ 23 h 66"/>
                <a:gd name="T26" fmla="*/ 10 w 104"/>
                <a:gd name="T27" fmla="*/ 22 h 66"/>
                <a:gd name="T28" fmla="*/ 10 w 104"/>
                <a:gd name="T29" fmla="*/ 22 h 66"/>
                <a:gd name="T30" fmla="*/ 0 w 104"/>
                <a:gd name="T31" fmla="*/ 32 h 66"/>
                <a:gd name="T32" fmla="*/ 10 w 104"/>
                <a:gd name="T33" fmla="*/ 42 h 66"/>
                <a:gd name="T34" fmla="*/ 10 w 104"/>
                <a:gd name="T35" fmla="*/ 42 h 66"/>
                <a:gd name="T36" fmla="*/ 21 w 104"/>
                <a:gd name="T37" fmla="*/ 41 h 66"/>
                <a:gd name="T38" fmla="*/ 21 w 104"/>
                <a:gd name="T39" fmla="*/ 66 h 66"/>
                <a:gd name="T40" fmla="*/ 47 w 104"/>
                <a:gd name="T41" fmla="*/ 66 h 66"/>
                <a:gd name="T42" fmla="*/ 47 w 104"/>
                <a:gd name="T43" fmla="*/ 57 h 66"/>
                <a:gd name="T44" fmla="*/ 47 w 104"/>
                <a:gd name="T45" fmla="*/ 57 h 66"/>
                <a:gd name="T46" fmla="*/ 55 w 104"/>
                <a:gd name="T47" fmla="*/ 49 h 66"/>
                <a:gd name="T48" fmla="*/ 63 w 104"/>
                <a:gd name="T49" fmla="*/ 57 h 66"/>
                <a:gd name="T50" fmla="*/ 63 w 104"/>
                <a:gd name="T51" fmla="*/ 57 h 66"/>
                <a:gd name="T52" fmla="*/ 62 w 104"/>
                <a:gd name="T53" fmla="*/ 66 h 66"/>
                <a:gd name="T54" fmla="*/ 87 w 104"/>
                <a:gd name="T55" fmla="*/ 66 h 66"/>
                <a:gd name="T56" fmla="*/ 87 w 104"/>
                <a:gd name="T57" fmla="*/ 39 h 66"/>
                <a:gd name="T58" fmla="*/ 96 w 104"/>
                <a:gd name="T59" fmla="*/ 40 h 66"/>
                <a:gd name="T60" fmla="*/ 96 w 104"/>
                <a:gd name="T61" fmla="*/ 40 h 66"/>
                <a:gd name="T62" fmla="*/ 104 w 104"/>
                <a:gd name="T63" fmla="*/ 32 h 66"/>
                <a:gd name="T64" fmla="*/ 96 w 104"/>
                <a:gd name="T65" fmla="*/ 2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04" h="66">
                  <a:moveTo>
                    <a:pt x="96" y="24"/>
                  </a:moveTo>
                  <a:cubicBezTo>
                    <a:pt x="96" y="24"/>
                    <a:pt x="96" y="24"/>
                    <a:pt x="96" y="24"/>
                  </a:cubicBezTo>
                  <a:cubicBezTo>
                    <a:pt x="92" y="24"/>
                    <a:pt x="87" y="29"/>
                    <a:pt x="87" y="25"/>
                  </a:cubicBezTo>
                  <a:cubicBezTo>
                    <a:pt x="87" y="0"/>
                    <a:pt x="87" y="0"/>
                    <a:pt x="87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58" y="0"/>
                    <a:pt x="65" y="6"/>
                    <a:pt x="65" y="11"/>
                  </a:cubicBezTo>
                  <a:cubicBezTo>
                    <a:pt x="65" y="11"/>
                    <a:pt x="65" y="11"/>
                    <a:pt x="65" y="11"/>
                  </a:cubicBezTo>
                  <a:cubicBezTo>
                    <a:pt x="65" y="17"/>
                    <a:pt x="60" y="21"/>
                    <a:pt x="55" y="21"/>
                  </a:cubicBezTo>
                  <a:cubicBezTo>
                    <a:pt x="49" y="21"/>
                    <a:pt x="45" y="17"/>
                    <a:pt x="45" y="11"/>
                  </a:cubicBezTo>
                  <a:cubicBezTo>
                    <a:pt x="45" y="11"/>
                    <a:pt x="45" y="11"/>
                    <a:pt x="45" y="11"/>
                  </a:cubicBezTo>
                  <a:cubicBezTo>
                    <a:pt x="45" y="6"/>
                    <a:pt x="52" y="0"/>
                    <a:pt x="46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21" y="29"/>
                    <a:pt x="15" y="22"/>
                    <a:pt x="10" y="22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4" y="22"/>
                    <a:pt x="0" y="27"/>
                    <a:pt x="0" y="32"/>
                  </a:cubicBezTo>
                  <a:cubicBezTo>
                    <a:pt x="0" y="38"/>
                    <a:pt x="4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5" y="42"/>
                    <a:pt x="21" y="36"/>
                    <a:pt x="21" y="41"/>
                  </a:cubicBezTo>
                  <a:cubicBezTo>
                    <a:pt x="21" y="66"/>
                    <a:pt x="21" y="66"/>
                    <a:pt x="21" y="66"/>
                  </a:cubicBezTo>
                  <a:cubicBezTo>
                    <a:pt x="47" y="66"/>
                    <a:pt x="47" y="66"/>
                    <a:pt x="47" y="66"/>
                  </a:cubicBezTo>
                  <a:cubicBezTo>
                    <a:pt x="52" y="66"/>
                    <a:pt x="47" y="62"/>
                    <a:pt x="47" y="57"/>
                  </a:cubicBezTo>
                  <a:cubicBezTo>
                    <a:pt x="47" y="57"/>
                    <a:pt x="47" y="57"/>
                    <a:pt x="47" y="57"/>
                  </a:cubicBezTo>
                  <a:cubicBezTo>
                    <a:pt x="47" y="52"/>
                    <a:pt x="50" y="49"/>
                    <a:pt x="55" y="49"/>
                  </a:cubicBezTo>
                  <a:cubicBezTo>
                    <a:pt x="59" y="49"/>
                    <a:pt x="63" y="52"/>
                    <a:pt x="63" y="57"/>
                  </a:cubicBezTo>
                  <a:cubicBezTo>
                    <a:pt x="63" y="57"/>
                    <a:pt x="63" y="57"/>
                    <a:pt x="63" y="57"/>
                  </a:cubicBezTo>
                  <a:cubicBezTo>
                    <a:pt x="63" y="62"/>
                    <a:pt x="57" y="66"/>
                    <a:pt x="62" y="66"/>
                  </a:cubicBezTo>
                  <a:cubicBezTo>
                    <a:pt x="87" y="66"/>
                    <a:pt x="87" y="66"/>
                    <a:pt x="87" y="66"/>
                  </a:cubicBezTo>
                  <a:cubicBezTo>
                    <a:pt x="87" y="39"/>
                    <a:pt x="87" y="39"/>
                    <a:pt x="87" y="39"/>
                  </a:cubicBezTo>
                  <a:cubicBezTo>
                    <a:pt x="87" y="35"/>
                    <a:pt x="92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101" y="40"/>
                    <a:pt x="104" y="37"/>
                    <a:pt x="104" y="32"/>
                  </a:cubicBezTo>
                  <a:cubicBezTo>
                    <a:pt x="104" y="27"/>
                    <a:pt x="101" y="24"/>
                    <a:pt x="96" y="2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46" name="iconfont-10405-5335813">
            <a:extLst>
              <a:ext uri="{FF2B5EF4-FFF2-40B4-BE49-F238E27FC236}">
                <a16:creationId xmlns:a16="http://schemas.microsoft.com/office/drawing/2014/main" id="{9C91A997-036D-4EF4-B944-536BD36284D1}"/>
              </a:ext>
            </a:extLst>
          </p:cNvPr>
          <p:cNvSpPr>
            <a:spLocks noChangeAspect="1"/>
          </p:cNvSpPr>
          <p:nvPr/>
        </p:nvSpPr>
        <p:spPr bwMode="auto">
          <a:xfrm>
            <a:off x="2801929" y="2783499"/>
            <a:ext cx="666893" cy="671260"/>
          </a:xfrm>
          <a:custGeom>
            <a:avLst/>
            <a:gdLst>
              <a:gd name="T0" fmla="*/ 3562 w 12725"/>
              <a:gd name="T1" fmla="*/ 8614 h 12809"/>
              <a:gd name="T2" fmla="*/ 4035 w 12725"/>
              <a:gd name="T3" fmla="*/ 8190 h 12809"/>
              <a:gd name="T4" fmla="*/ 2458 w 12725"/>
              <a:gd name="T5" fmla="*/ 4948 h 12809"/>
              <a:gd name="T6" fmla="*/ 1601 w 12725"/>
              <a:gd name="T7" fmla="*/ 4948 h 12809"/>
              <a:gd name="T8" fmla="*/ 0 w 12725"/>
              <a:gd name="T9" fmla="*/ 8214 h 12809"/>
              <a:gd name="T10" fmla="*/ 465 w 12725"/>
              <a:gd name="T11" fmla="*/ 8638 h 12809"/>
              <a:gd name="T12" fmla="*/ 1065 w 12725"/>
              <a:gd name="T13" fmla="*/ 7814 h 12809"/>
              <a:gd name="T14" fmla="*/ 3202 w 12725"/>
              <a:gd name="T15" fmla="*/ 8366 h 12809"/>
              <a:gd name="T16" fmla="*/ 2018 w 12725"/>
              <a:gd name="T17" fmla="*/ 5837 h 12809"/>
              <a:gd name="T18" fmla="*/ 1433 w 12725"/>
              <a:gd name="T19" fmla="*/ 7078 h 12809"/>
              <a:gd name="T20" fmla="*/ 5051 w 12725"/>
              <a:gd name="T21" fmla="*/ 4972 h 12809"/>
              <a:gd name="T22" fmla="*/ 4867 w 12725"/>
              <a:gd name="T23" fmla="*/ 8238 h 12809"/>
              <a:gd name="T24" fmla="*/ 5668 w 12725"/>
              <a:gd name="T25" fmla="*/ 8238 h 12809"/>
              <a:gd name="T26" fmla="*/ 7085 w 12725"/>
              <a:gd name="T27" fmla="*/ 7214 h 12809"/>
              <a:gd name="T28" fmla="*/ 7933 w 12725"/>
              <a:gd name="T29" fmla="*/ 5140 h 12809"/>
              <a:gd name="T30" fmla="*/ 5532 w 12725"/>
              <a:gd name="T31" fmla="*/ 4812 h 12809"/>
              <a:gd name="T32" fmla="*/ 7365 w 12725"/>
              <a:gd name="T33" fmla="*/ 6413 h 12809"/>
              <a:gd name="T34" fmla="*/ 5660 w 12725"/>
              <a:gd name="T35" fmla="*/ 6549 h 12809"/>
              <a:gd name="T36" fmla="*/ 5804 w 12725"/>
              <a:gd name="T37" fmla="*/ 5565 h 12809"/>
              <a:gd name="T38" fmla="*/ 7357 w 12725"/>
              <a:gd name="T39" fmla="*/ 5701 h 12809"/>
              <a:gd name="T40" fmla="*/ 12280 w 12725"/>
              <a:gd name="T41" fmla="*/ 5172 h 12809"/>
              <a:gd name="T42" fmla="*/ 9878 w 12725"/>
              <a:gd name="T43" fmla="*/ 4804 h 12809"/>
              <a:gd name="T44" fmla="*/ 9214 w 12725"/>
              <a:gd name="T45" fmla="*/ 5397 h 12809"/>
              <a:gd name="T46" fmla="*/ 9614 w 12725"/>
              <a:gd name="T47" fmla="*/ 8598 h 12809"/>
              <a:gd name="T48" fmla="*/ 10014 w 12725"/>
              <a:gd name="T49" fmla="*/ 7214 h 12809"/>
              <a:gd name="T50" fmla="*/ 12296 w 12725"/>
              <a:gd name="T51" fmla="*/ 6845 h 12809"/>
              <a:gd name="T52" fmla="*/ 12280 w 12725"/>
              <a:gd name="T53" fmla="*/ 5172 h 12809"/>
              <a:gd name="T54" fmla="*/ 11367 w 12725"/>
              <a:gd name="T55" fmla="*/ 6549 h 12809"/>
              <a:gd name="T56" fmla="*/ 9966 w 12725"/>
              <a:gd name="T57" fmla="*/ 5749 h 12809"/>
              <a:gd name="T58" fmla="*/ 11367 w 12725"/>
              <a:gd name="T59" fmla="*/ 5565 h 12809"/>
              <a:gd name="T60" fmla="*/ 11671 w 12725"/>
              <a:gd name="T61" fmla="*/ 6405 h 12809"/>
              <a:gd name="T62" fmla="*/ 10895 w 12725"/>
              <a:gd name="T63" fmla="*/ 9191 h 12809"/>
              <a:gd name="T64" fmla="*/ 10495 w 12725"/>
              <a:gd name="T65" fmla="*/ 11993 h 12809"/>
              <a:gd name="T66" fmla="*/ 2402 w 12725"/>
              <a:gd name="T67" fmla="*/ 9615 h 12809"/>
              <a:gd name="T68" fmla="*/ 1601 w 12725"/>
              <a:gd name="T69" fmla="*/ 9615 h 12809"/>
              <a:gd name="T70" fmla="*/ 2002 w 12725"/>
              <a:gd name="T71" fmla="*/ 12809 h 12809"/>
              <a:gd name="T72" fmla="*/ 11295 w 12725"/>
              <a:gd name="T73" fmla="*/ 12409 h 12809"/>
              <a:gd name="T74" fmla="*/ 10895 w 12725"/>
              <a:gd name="T75" fmla="*/ 9191 h 12809"/>
              <a:gd name="T76" fmla="*/ 2418 w 12725"/>
              <a:gd name="T77" fmla="*/ 3611 h 12809"/>
              <a:gd name="T78" fmla="*/ 10495 w 12725"/>
              <a:gd name="T79" fmla="*/ 810 h 12809"/>
              <a:gd name="T80" fmla="*/ 10895 w 12725"/>
              <a:gd name="T81" fmla="*/ 3972 h 12809"/>
              <a:gd name="T82" fmla="*/ 11295 w 12725"/>
              <a:gd name="T83" fmla="*/ 410 h 12809"/>
              <a:gd name="T84" fmla="*/ 2018 w 12725"/>
              <a:gd name="T85" fmla="*/ 9 h 12809"/>
              <a:gd name="T86" fmla="*/ 1601 w 12725"/>
              <a:gd name="T87" fmla="*/ 3611 h 128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12725" h="12809">
                <a:moveTo>
                  <a:pt x="3202" y="8366"/>
                </a:moveTo>
                <a:cubicBezTo>
                  <a:pt x="3257" y="8518"/>
                  <a:pt x="3402" y="8617"/>
                  <a:pt x="3562" y="8614"/>
                </a:cubicBezTo>
                <a:cubicBezTo>
                  <a:pt x="3683" y="8615"/>
                  <a:pt x="3799" y="8572"/>
                  <a:pt x="3891" y="8494"/>
                </a:cubicBezTo>
                <a:cubicBezTo>
                  <a:pt x="3983" y="8421"/>
                  <a:pt x="4036" y="8308"/>
                  <a:pt x="4035" y="8190"/>
                </a:cubicBezTo>
                <a:cubicBezTo>
                  <a:pt x="4036" y="8130"/>
                  <a:pt x="4025" y="8070"/>
                  <a:pt x="4003" y="8014"/>
                </a:cubicBezTo>
                <a:lnTo>
                  <a:pt x="2458" y="4948"/>
                </a:lnTo>
                <a:cubicBezTo>
                  <a:pt x="2377" y="4787"/>
                  <a:pt x="2205" y="4692"/>
                  <a:pt x="2026" y="4708"/>
                </a:cubicBezTo>
                <a:cubicBezTo>
                  <a:pt x="1849" y="4695"/>
                  <a:pt x="1681" y="4790"/>
                  <a:pt x="1601" y="4948"/>
                </a:cubicBezTo>
                <a:lnTo>
                  <a:pt x="48" y="8014"/>
                </a:lnTo>
                <a:cubicBezTo>
                  <a:pt x="17" y="8076"/>
                  <a:pt x="1" y="8145"/>
                  <a:pt x="0" y="8214"/>
                </a:cubicBezTo>
                <a:cubicBezTo>
                  <a:pt x="1" y="8332"/>
                  <a:pt x="54" y="8443"/>
                  <a:pt x="144" y="8518"/>
                </a:cubicBezTo>
                <a:cubicBezTo>
                  <a:pt x="232" y="8597"/>
                  <a:pt x="347" y="8640"/>
                  <a:pt x="465" y="8638"/>
                </a:cubicBezTo>
                <a:cubicBezTo>
                  <a:pt x="623" y="8628"/>
                  <a:pt x="757" y="8519"/>
                  <a:pt x="801" y="8366"/>
                </a:cubicBezTo>
                <a:lnTo>
                  <a:pt x="1065" y="7814"/>
                </a:lnTo>
                <a:lnTo>
                  <a:pt x="2954" y="7814"/>
                </a:lnTo>
                <a:lnTo>
                  <a:pt x="3202" y="8366"/>
                </a:lnTo>
                <a:close/>
                <a:moveTo>
                  <a:pt x="1433" y="7078"/>
                </a:moveTo>
                <a:lnTo>
                  <a:pt x="2018" y="5837"/>
                </a:lnTo>
                <a:lnTo>
                  <a:pt x="2610" y="7078"/>
                </a:lnTo>
                <a:lnTo>
                  <a:pt x="1433" y="7078"/>
                </a:lnTo>
                <a:close/>
                <a:moveTo>
                  <a:pt x="5532" y="4812"/>
                </a:moveTo>
                <a:cubicBezTo>
                  <a:pt x="5357" y="4804"/>
                  <a:pt x="5186" y="4861"/>
                  <a:pt x="5051" y="4972"/>
                </a:cubicBezTo>
                <a:cubicBezTo>
                  <a:pt x="4928" y="5081"/>
                  <a:pt x="4860" y="5240"/>
                  <a:pt x="4867" y="5405"/>
                </a:cubicBezTo>
                <a:lnTo>
                  <a:pt x="4867" y="8238"/>
                </a:lnTo>
                <a:cubicBezTo>
                  <a:pt x="4867" y="8484"/>
                  <a:pt x="5001" y="8606"/>
                  <a:pt x="5267" y="8606"/>
                </a:cubicBezTo>
                <a:cubicBezTo>
                  <a:pt x="5532" y="8606"/>
                  <a:pt x="5668" y="8486"/>
                  <a:pt x="5668" y="8238"/>
                </a:cubicBezTo>
                <a:lnTo>
                  <a:pt x="5668" y="7214"/>
                </a:lnTo>
                <a:lnTo>
                  <a:pt x="7085" y="7214"/>
                </a:lnTo>
                <a:cubicBezTo>
                  <a:pt x="7408" y="7221"/>
                  <a:pt x="7718" y="7086"/>
                  <a:pt x="7933" y="6845"/>
                </a:cubicBezTo>
                <a:cubicBezTo>
                  <a:pt x="8363" y="6358"/>
                  <a:pt x="8363" y="5628"/>
                  <a:pt x="7933" y="5140"/>
                </a:cubicBezTo>
                <a:cubicBezTo>
                  <a:pt x="7733" y="4907"/>
                  <a:pt x="7440" y="4773"/>
                  <a:pt x="7133" y="4772"/>
                </a:cubicBezTo>
                <a:lnTo>
                  <a:pt x="5532" y="4812"/>
                </a:lnTo>
                <a:close/>
                <a:moveTo>
                  <a:pt x="7485" y="6021"/>
                </a:moveTo>
                <a:cubicBezTo>
                  <a:pt x="7500" y="6163"/>
                  <a:pt x="7457" y="6304"/>
                  <a:pt x="7365" y="6413"/>
                </a:cubicBezTo>
                <a:cubicBezTo>
                  <a:pt x="7287" y="6500"/>
                  <a:pt x="7177" y="6549"/>
                  <a:pt x="7061" y="6549"/>
                </a:cubicBezTo>
                <a:lnTo>
                  <a:pt x="5660" y="6549"/>
                </a:lnTo>
                <a:lnTo>
                  <a:pt x="5660" y="5749"/>
                </a:lnTo>
                <a:cubicBezTo>
                  <a:pt x="5660" y="5629"/>
                  <a:pt x="5708" y="5565"/>
                  <a:pt x="5804" y="5565"/>
                </a:cubicBezTo>
                <a:lnTo>
                  <a:pt x="7053" y="5565"/>
                </a:lnTo>
                <a:cubicBezTo>
                  <a:pt x="7169" y="5564"/>
                  <a:pt x="7280" y="5613"/>
                  <a:pt x="7357" y="5701"/>
                </a:cubicBezTo>
                <a:cubicBezTo>
                  <a:pt x="7435" y="5789"/>
                  <a:pt x="7480" y="5903"/>
                  <a:pt x="7485" y="6021"/>
                </a:cubicBezTo>
                <a:close/>
                <a:moveTo>
                  <a:pt x="12280" y="5172"/>
                </a:moveTo>
                <a:cubicBezTo>
                  <a:pt x="12079" y="4939"/>
                  <a:pt x="11787" y="4805"/>
                  <a:pt x="11479" y="4804"/>
                </a:cubicBezTo>
                <a:lnTo>
                  <a:pt x="9878" y="4804"/>
                </a:lnTo>
                <a:cubicBezTo>
                  <a:pt x="9704" y="4796"/>
                  <a:pt x="9533" y="4853"/>
                  <a:pt x="9398" y="4964"/>
                </a:cubicBezTo>
                <a:cubicBezTo>
                  <a:pt x="9274" y="5073"/>
                  <a:pt x="9207" y="5232"/>
                  <a:pt x="9214" y="5397"/>
                </a:cubicBezTo>
                <a:lnTo>
                  <a:pt x="9214" y="8230"/>
                </a:lnTo>
                <a:cubicBezTo>
                  <a:pt x="9214" y="8476"/>
                  <a:pt x="9347" y="8598"/>
                  <a:pt x="9614" y="8598"/>
                </a:cubicBezTo>
                <a:cubicBezTo>
                  <a:pt x="9878" y="8598"/>
                  <a:pt x="10014" y="8478"/>
                  <a:pt x="10014" y="8230"/>
                </a:cubicBezTo>
                <a:lnTo>
                  <a:pt x="10014" y="7214"/>
                </a:lnTo>
                <a:lnTo>
                  <a:pt x="11447" y="7214"/>
                </a:lnTo>
                <a:cubicBezTo>
                  <a:pt x="11770" y="7221"/>
                  <a:pt x="12080" y="7086"/>
                  <a:pt x="12296" y="6845"/>
                </a:cubicBezTo>
                <a:cubicBezTo>
                  <a:pt x="12725" y="6358"/>
                  <a:pt x="12725" y="5628"/>
                  <a:pt x="12296" y="5140"/>
                </a:cubicBezTo>
                <a:lnTo>
                  <a:pt x="12280" y="5172"/>
                </a:lnTo>
                <a:close/>
                <a:moveTo>
                  <a:pt x="11671" y="6413"/>
                </a:moveTo>
                <a:cubicBezTo>
                  <a:pt x="11594" y="6500"/>
                  <a:pt x="11483" y="6549"/>
                  <a:pt x="11367" y="6549"/>
                </a:cubicBezTo>
                <a:lnTo>
                  <a:pt x="9966" y="6549"/>
                </a:lnTo>
                <a:lnTo>
                  <a:pt x="9966" y="5749"/>
                </a:lnTo>
                <a:cubicBezTo>
                  <a:pt x="9966" y="5629"/>
                  <a:pt x="10014" y="5565"/>
                  <a:pt x="10110" y="5565"/>
                </a:cubicBezTo>
                <a:lnTo>
                  <a:pt x="11367" y="5565"/>
                </a:lnTo>
                <a:cubicBezTo>
                  <a:pt x="11484" y="5564"/>
                  <a:pt x="11595" y="5613"/>
                  <a:pt x="11671" y="5701"/>
                </a:cubicBezTo>
                <a:cubicBezTo>
                  <a:pt x="11834" y="5907"/>
                  <a:pt x="11834" y="6199"/>
                  <a:pt x="11671" y="6405"/>
                </a:cubicBezTo>
                <a:lnTo>
                  <a:pt x="11671" y="6413"/>
                </a:lnTo>
                <a:close/>
                <a:moveTo>
                  <a:pt x="10895" y="9191"/>
                </a:moveTo>
                <a:cubicBezTo>
                  <a:pt x="10674" y="9191"/>
                  <a:pt x="10495" y="9370"/>
                  <a:pt x="10495" y="9591"/>
                </a:cubicBezTo>
                <a:lnTo>
                  <a:pt x="10495" y="11993"/>
                </a:lnTo>
                <a:lnTo>
                  <a:pt x="2402" y="11993"/>
                </a:lnTo>
                <a:lnTo>
                  <a:pt x="2402" y="9615"/>
                </a:lnTo>
                <a:cubicBezTo>
                  <a:pt x="2402" y="9394"/>
                  <a:pt x="2223" y="9215"/>
                  <a:pt x="2002" y="9215"/>
                </a:cubicBezTo>
                <a:cubicBezTo>
                  <a:pt x="1781" y="9215"/>
                  <a:pt x="1601" y="9394"/>
                  <a:pt x="1601" y="9615"/>
                </a:cubicBezTo>
                <a:lnTo>
                  <a:pt x="1601" y="12409"/>
                </a:lnTo>
                <a:cubicBezTo>
                  <a:pt x="1601" y="12630"/>
                  <a:pt x="1780" y="12809"/>
                  <a:pt x="2002" y="12809"/>
                </a:cubicBezTo>
                <a:lnTo>
                  <a:pt x="10895" y="12809"/>
                </a:lnTo>
                <a:cubicBezTo>
                  <a:pt x="11116" y="12809"/>
                  <a:pt x="11295" y="12630"/>
                  <a:pt x="11295" y="12409"/>
                </a:cubicBezTo>
                <a:lnTo>
                  <a:pt x="11295" y="9615"/>
                </a:lnTo>
                <a:cubicBezTo>
                  <a:pt x="11309" y="9385"/>
                  <a:pt x="11126" y="9190"/>
                  <a:pt x="10895" y="9191"/>
                </a:cubicBezTo>
                <a:close/>
                <a:moveTo>
                  <a:pt x="2018" y="4012"/>
                </a:moveTo>
                <a:cubicBezTo>
                  <a:pt x="2239" y="4012"/>
                  <a:pt x="2418" y="3833"/>
                  <a:pt x="2418" y="3611"/>
                </a:cubicBezTo>
                <a:lnTo>
                  <a:pt x="2418" y="810"/>
                </a:lnTo>
                <a:lnTo>
                  <a:pt x="10495" y="810"/>
                </a:lnTo>
                <a:lnTo>
                  <a:pt x="10495" y="3571"/>
                </a:lnTo>
                <a:cubicBezTo>
                  <a:pt x="10495" y="3793"/>
                  <a:pt x="10674" y="3972"/>
                  <a:pt x="10895" y="3972"/>
                </a:cubicBezTo>
                <a:cubicBezTo>
                  <a:pt x="11116" y="3972"/>
                  <a:pt x="11295" y="3793"/>
                  <a:pt x="11295" y="3571"/>
                </a:cubicBezTo>
                <a:lnTo>
                  <a:pt x="11295" y="410"/>
                </a:lnTo>
                <a:cubicBezTo>
                  <a:pt x="11295" y="189"/>
                  <a:pt x="11116" y="9"/>
                  <a:pt x="10895" y="9"/>
                </a:cubicBezTo>
                <a:lnTo>
                  <a:pt x="2018" y="9"/>
                </a:lnTo>
                <a:cubicBezTo>
                  <a:pt x="1790" y="0"/>
                  <a:pt x="1601" y="182"/>
                  <a:pt x="1601" y="410"/>
                </a:cubicBezTo>
                <a:lnTo>
                  <a:pt x="1601" y="3611"/>
                </a:lnTo>
                <a:cubicBezTo>
                  <a:pt x="1601" y="3839"/>
                  <a:pt x="1790" y="4021"/>
                  <a:pt x="2018" y="401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7" name="servers_87161">
            <a:extLst>
              <a:ext uri="{FF2B5EF4-FFF2-40B4-BE49-F238E27FC236}">
                <a16:creationId xmlns:a16="http://schemas.microsoft.com/office/drawing/2014/main" id="{AE8BFB25-FE9E-4610-A96C-E00B3C22FC8B}"/>
              </a:ext>
            </a:extLst>
          </p:cNvPr>
          <p:cNvSpPr>
            <a:spLocks noChangeAspect="1"/>
          </p:cNvSpPr>
          <p:nvPr/>
        </p:nvSpPr>
        <p:spPr bwMode="auto">
          <a:xfrm>
            <a:off x="5202593" y="4049573"/>
            <a:ext cx="849471" cy="507498"/>
          </a:xfrm>
          <a:custGeom>
            <a:avLst/>
            <a:gdLst>
              <a:gd name="connsiteX0" fmla="*/ 206878 w 607939"/>
              <a:gd name="connsiteY0" fmla="*/ 290826 h 363200"/>
              <a:gd name="connsiteX1" fmla="*/ 206878 w 607939"/>
              <a:gd name="connsiteY1" fmla="*/ 316727 h 363200"/>
              <a:gd name="connsiteX2" fmla="*/ 233806 w 607939"/>
              <a:gd name="connsiteY2" fmla="*/ 330235 h 363200"/>
              <a:gd name="connsiteX3" fmla="*/ 303422 w 607939"/>
              <a:gd name="connsiteY3" fmla="*/ 338414 h 363200"/>
              <a:gd name="connsiteX4" fmla="*/ 373038 w 607939"/>
              <a:gd name="connsiteY4" fmla="*/ 330235 h 363200"/>
              <a:gd name="connsiteX5" fmla="*/ 400090 w 607939"/>
              <a:gd name="connsiteY5" fmla="*/ 316727 h 363200"/>
              <a:gd name="connsiteX6" fmla="*/ 400090 w 607939"/>
              <a:gd name="connsiteY6" fmla="*/ 291074 h 363200"/>
              <a:gd name="connsiteX7" fmla="*/ 384579 w 607939"/>
              <a:gd name="connsiteY7" fmla="*/ 297022 h 363200"/>
              <a:gd name="connsiteX8" fmla="*/ 303794 w 607939"/>
              <a:gd name="connsiteY8" fmla="*/ 307432 h 363200"/>
              <a:gd name="connsiteX9" fmla="*/ 223010 w 607939"/>
              <a:gd name="connsiteY9" fmla="*/ 297022 h 363200"/>
              <a:gd name="connsiteX10" fmla="*/ 206878 w 607939"/>
              <a:gd name="connsiteY10" fmla="*/ 290826 h 363200"/>
              <a:gd name="connsiteX11" fmla="*/ 206878 w 607939"/>
              <a:gd name="connsiteY11" fmla="*/ 228985 h 363200"/>
              <a:gd name="connsiteX12" fmla="*/ 206878 w 607939"/>
              <a:gd name="connsiteY12" fmla="*/ 261331 h 363200"/>
              <a:gd name="connsiteX13" fmla="*/ 207126 w 607939"/>
              <a:gd name="connsiteY13" fmla="*/ 261331 h 363200"/>
              <a:gd name="connsiteX14" fmla="*/ 207126 w 607939"/>
              <a:gd name="connsiteY14" fmla="*/ 260835 h 363200"/>
              <a:gd name="connsiteX15" fmla="*/ 234178 w 607939"/>
              <a:gd name="connsiteY15" fmla="*/ 274467 h 363200"/>
              <a:gd name="connsiteX16" fmla="*/ 303794 w 607939"/>
              <a:gd name="connsiteY16" fmla="*/ 282647 h 363200"/>
              <a:gd name="connsiteX17" fmla="*/ 373410 w 607939"/>
              <a:gd name="connsiteY17" fmla="*/ 274467 h 363200"/>
              <a:gd name="connsiteX18" fmla="*/ 400090 w 607939"/>
              <a:gd name="connsiteY18" fmla="*/ 261579 h 363200"/>
              <a:gd name="connsiteX19" fmla="*/ 400090 w 607939"/>
              <a:gd name="connsiteY19" fmla="*/ 228985 h 363200"/>
              <a:gd name="connsiteX20" fmla="*/ 384206 w 607939"/>
              <a:gd name="connsiteY20" fmla="*/ 235058 h 363200"/>
              <a:gd name="connsiteX21" fmla="*/ 303422 w 607939"/>
              <a:gd name="connsiteY21" fmla="*/ 245468 h 363200"/>
              <a:gd name="connsiteX22" fmla="*/ 222637 w 607939"/>
              <a:gd name="connsiteY22" fmla="*/ 235058 h 363200"/>
              <a:gd name="connsiteX23" fmla="*/ 206878 w 607939"/>
              <a:gd name="connsiteY23" fmla="*/ 228985 h 363200"/>
              <a:gd name="connsiteX24" fmla="*/ 206878 w 607939"/>
              <a:gd name="connsiteY24" fmla="*/ 170119 h 363200"/>
              <a:gd name="connsiteX25" fmla="*/ 206878 w 607939"/>
              <a:gd name="connsiteY25" fmla="*/ 198995 h 363200"/>
              <a:gd name="connsiteX26" fmla="*/ 233806 w 607939"/>
              <a:gd name="connsiteY26" fmla="*/ 212503 h 363200"/>
              <a:gd name="connsiteX27" fmla="*/ 303422 w 607939"/>
              <a:gd name="connsiteY27" fmla="*/ 220682 h 363200"/>
              <a:gd name="connsiteX28" fmla="*/ 373038 w 607939"/>
              <a:gd name="connsiteY28" fmla="*/ 212503 h 363200"/>
              <a:gd name="connsiteX29" fmla="*/ 400090 w 607939"/>
              <a:gd name="connsiteY29" fmla="*/ 198995 h 363200"/>
              <a:gd name="connsiteX30" fmla="*/ 400090 w 607939"/>
              <a:gd name="connsiteY30" fmla="*/ 170119 h 363200"/>
              <a:gd name="connsiteX31" fmla="*/ 384206 w 607939"/>
              <a:gd name="connsiteY31" fmla="*/ 176192 h 363200"/>
              <a:gd name="connsiteX32" fmla="*/ 303422 w 607939"/>
              <a:gd name="connsiteY32" fmla="*/ 186602 h 363200"/>
              <a:gd name="connsiteX33" fmla="*/ 222637 w 607939"/>
              <a:gd name="connsiteY33" fmla="*/ 176192 h 363200"/>
              <a:gd name="connsiteX34" fmla="*/ 206878 w 607939"/>
              <a:gd name="connsiteY34" fmla="*/ 170119 h 363200"/>
              <a:gd name="connsiteX35" fmla="*/ 303422 w 607939"/>
              <a:gd name="connsiteY35" fmla="*/ 119061 h 363200"/>
              <a:gd name="connsiteX36" fmla="*/ 233806 w 607939"/>
              <a:gd name="connsiteY36" fmla="*/ 127240 h 363200"/>
              <a:gd name="connsiteX37" fmla="*/ 207002 w 607939"/>
              <a:gd name="connsiteY37" fmla="*/ 140377 h 363200"/>
              <a:gd name="connsiteX38" fmla="*/ 233806 w 607939"/>
              <a:gd name="connsiteY38" fmla="*/ 153637 h 363200"/>
              <a:gd name="connsiteX39" fmla="*/ 303422 w 607939"/>
              <a:gd name="connsiteY39" fmla="*/ 161816 h 363200"/>
              <a:gd name="connsiteX40" fmla="*/ 373038 w 607939"/>
              <a:gd name="connsiteY40" fmla="*/ 153637 h 363200"/>
              <a:gd name="connsiteX41" fmla="*/ 399842 w 607939"/>
              <a:gd name="connsiteY41" fmla="*/ 140377 h 363200"/>
              <a:gd name="connsiteX42" fmla="*/ 373038 w 607939"/>
              <a:gd name="connsiteY42" fmla="*/ 127240 h 363200"/>
              <a:gd name="connsiteX43" fmla="*/ 303422 w 607939"/>
              <a:gd name="connsiteY43" fmla="*/ 119061 h 363200"/>
              <a:gd name="connsiteX44" fmla="*/ 303422 w 607939"/>
              <a:gd name="connsiteY44" fmla="*/ 94275 h 363200"/>
              <a:gd name="connsiteX45" fmla="*/ 384206 w 607939"/>
              <a:gd name="connsiteY45" fmla="*/ 104685 h 363200"/>
              <a:gd name="connsiteX46" fmla="*/ 424909 w 607939"/>
              <a:gd name="connsiteY46" fmla="*/ 140377 h 363200"/>
              <a:gd name="connsiteX47" fmla="*/ 424909 w 607939"/>
              <a:gd name="connsiteY47" fmla="*/ 261331 h 363200"/>
              <a:gd name="connsiteX48" fmla="*/ 425157 w 607939"/>
              <a:gd name="connsiteY48" fmla="*/ 261331 h 363200"/>
              <a:gd name="connsiteX49" fmla="*/ 424909 w 607939"/>
              <a:gd name="connsiteY49" fmla="*/ 265297 h 363200"/>
              <a:gd name="connsiteX50" fmla="*/ 424909 w 607939"/>
              <a:gd name="connsiteY50" fmla="*/ 317099 h 363200"/>
              <a:gd name="connsiteX51" fmla="*/ 384206 w 607939"/>
              <a:gd name="connsiteY51" fmla="*/ 352790 h 363200"/>
              <a:gd name="connsiteX52" fmla="*/ 303422 w 607939"/>
              <a:gd name="connsiteY52" fmla="*/ 363200 h 363200"/>
              <a:gd name="connsiteX53" fmla="*/ 222637 w 607939"/>
              <a:gd name="connsiteY53" fmla="*/ 352790 h 363200"/>
              <a:gd name="connsiteX54" fmla="*/ 182059 w 607939"/>
              <a:gd name="connsiteY54" fmla="*/ 317099 h 363200"/>
              <a:gd name="connsiteX55" fmla="*/ 182059 w 607939"/>
              <a:gd name="connsiteY55" fmla="*/ 140377 h 363200"/>
              <a:gd name="connsiteX56" fmla="*/ 222637 w 607939"/>
              <a:gd name="connsiteY56" fmla="*/ 104685 h 363200"/>
              <a:gd name="connsiteX57" fmla="*/ 303422 w 607939"/>
              <a:gd name="connsiteY57" fmla="*/ 94275 h 363200"/>
              <a:gd name="connsiteX58" fmla="*/ 486584 w 607939"/>
              <a:gd name="connsiteY58" fmla="*/ 24781 h 363200"/>
              <a:gd name="connsiteX59" fmla="*/ 416972 w 607939"/>
              <a:gd name="connsiteY59" fmla="*/ 32959 h 363200"/>
              <a:gd name="connsiteX60" fmla="*/ 390170 w 607939"/>
              <a:gd name="connsiteY60" fmla="*/ 46216 h 363200"/>
              <a:gd name="connsiteX61" fmla="*/ 416972 w 607939"/>
              <a:gd name="connsiteY61" fmla="*/ 59350 h 363200"/>
              <a:gd name="connsiteX62" fmla="*/ 486584 w 607939"/>
              <a:gd name="connsiteY62" fmla="*/ 67528 h 363200"/>
              <a:gd name="connsiteX63" fmla="*/ 556195 w 607939"/>
              <a:gd name="connsiteY63" fmla="*/ 59350 h 363200"/>
              <a:gd name="connsiteX64" fmla="*/ 582997 w 607939"/>
              <a:gd name="connsiteY64" fmla="*/ 46216 h 363200"/>
              <a:gd name="connsiteX65" fmla="*/ 556195 w 607939"/>
              <a:gd name="connsiteY65" fmla="*/ 32959 h 363200"/>
              <a:gd name="connsiteX66" fmla="*/ 486584 w 607939"/>
              <a:gd name="connsiteY66" fmla="*/ 24781 h 363200"/>
              <a:gd name="connsiteX67" fmla="*/ 121505 w 607939"/>
              <a:gd name="connsiteY67" fmla="*/ 24781 h 363200"/>
              <a:gd name="connsiteX68" fmla="*/ 51879 w 607939"/>
              <a:gd name="connsiteY68" fmla="*/ 32959 h 363200"/>
              <a:gd name="connsiteX69" fmla="*/ 24946 w 607939"/>
              <a:gd name="connsiteY69" fmla="*/ 46216 h 363200"/>
              <a:gd name="connsiteX70" fmla="*/ 51879 w 607939"/>
              <a:gd name="connsiteY70" fmla="*/ 59350 h 363200"/>
              <a:gd name="connsiteX71" fmla="*/ 121505 w 607939"/>
              <a:gd name="connsiteY71" fmla="*/ 67528 h 363200"/>
              <a:gd name="connsiteX72" fmla="*/ 191007 w 607939"/>
              <a:gd name="connsiteY72" fmla="*/ 59350 h 363200"/>
              <a:gd name="connsiteX73" fmla="*/ 217940 w 607939"/>
              <a:gd name="connsiteY73" fmla="*/ 46216 h 363200"/>
              <a:gd name="connsiteX74" fmla="*/ 191007 w 607939"/>
              <a:gd name="connsiteY74" fmla="*/ 32959 h 363200"/>
              <a:gd name="connsiteX75" fmla="*/ 121505 w 607939"/>
              <a:gd name="connsiteY75" fmla="*/ 24781 h 363200"/>
              <a:gd name="connsiteX76" fmla="*/ 486584 w 607939"/>
              <a:gd name="connsiteY76" fmla="*/ 0 h 363200"/>
              <a:gd name="connsiteX77" fmla="*/ 567362 w 607939"/>
              <a:gd name="connsiteY77" fmla="*/ 10532 h 363200"/>
              <a:gd name="connsiteX78" fmla="*/ 607938 w 607939"/>
              <a:gd name="connsiteY78" fmla="*/ 46216 h 363200"/>
              <a:gd name="connsiteX79" fmla="*/ 607938 w 607939"/>
              <a:gd name="connsiteY79" fmla="*/ 222779 h 363200"/>
              <a:gd name="connsiteX80" fmla="*/ 567362 w 607939"/>
              <a:gd name="connsiteY80" fmla="*/ 258463 h 363200"/>
              <a:gd name="connsiteX81" fmla="*/ 486584 w 607939"/>
              <a:gd name="connsiteY81" fmla="*/ 268995 h 363200"/>
              <a:gd name="connsiteX82" fmla="*/ 451592 w 607939"/>
              <a:gd name="connsiteY82" fmla="*/ 267260 h 363200"/>
              <a:gd name="connsiteX83" fmla="*/ 440548 w 607939"/>
              <a:gd name="connsiteY83" fmla="*/ 253631 h 363200"/>
              <a:gd name="connsiteX84" fmla="*/ 454073 w 607939"/>
              <a:gd name="connsiteY84" fmla="*/ 242604 h 363200"/>
              <a:gd name="connsiteX85" fmla="*/ 486584 w 607939"/>
              <a:gd name="connsiteY85" fmla="*/ 244214 h 363200"/>
              <a:gd name="connsiteX86" fmla="*/ 583121 w 607939"/>
              <a:gd name="connsiteY86" fmla="*/ 222531 h 363200"/>
              <a:gd name="connsiteX87" fmla="*/ 583121 w 607939"/>
              <a:gd name="connsiteY87" fmla="*/ 196511 h 363200"/>
              <a:gd name="connsiteX88" fmla="*/ 566990 w 607939"/>
              <a:gd name="connsiteY88" fmla="*/ 202707 h 363200"/>
              <a:gd name="connsiteX89" fmla="*/ 486211 w 607939"/>
              <a:gd name="connsiteY89" fmla="*/ 213238 h 363200"/>
              <a:gd name="connsiteX90" fmla="*/ 452833 w 607939"/>
              <a:gd name="connsiteY90" fmla="*/ 211628 h 363200"/>
              <a:gd name="connsiteX91" fmla="*/ 441665 w 607939"/>
              <a:gd name="connsiteY91" fmla="*/ 198122 h 363200"/>
              <a:gd name="connsiteX92" fmla="*/ 455190 w 607939"/>
              <a:gd name="connsiteY92" fmla="*/ 186971 h 363200"/>
              <a:gd name="connsiteX93" fmla="*/ 486211 w 607939"/>
              <a:gd name="connsiteY93" fmla="*/ 188458 h 363200"/>
              <a:gd name="connsiteX94" fmla="*/ 582873 w 607939"/>
              <a:gd name="connsiteY94" fmla="*/ 166775 h 363200"/>
              <a:gd name="connsiteX95" fmla="*/ 583121 w 607939"/>
              <a:gd name="connsiteY95" fmla="*/ 164173 h 363200"/>
              <a:gd name="connsiteX96" fmla="*/ 583121 w 607939"/>
              <a:gd name="connsiteY96" fmla="*/ 134683 h 363200"/>
              <a:gd name="connsiteX97" fmla="*/ 567362 w 607939"/>
              <a:gd name="connsiteY97" fmla="*/ 140755 h 363200"/>
              <a:gd name="connsiteX98" fmla="*/ 486584 w 607939"/>
              <a:gd name="connsiteY98" fmla="*/ 151287 h 363200"/>
              <a:gd name="connsiteX99" fmla="*/ 451592 w 607939"/>
              <a:gd name="connsiteY99" fmla="*/ 149552 h 363200"/>
              <a:gd name="connsiteX100" fmla="*/ 440548 w 607939"/>
              <a:gd name="connsiteY100" fmla="*/ 135923 h 363200"/>
              <a:gd name="connsiteX101" fmla="*/ 454073 w 607939"/>
              <a:gd name="connsiteY101" fmla="*/ 124895 h 363200"/>
              <a:gd name="connsiteX102" fmla="*/ 486584 w 607939"/>
              <a:gd name="connsiteY102" fmla="*/ 126506 h 363200"/>
              <a:gd name="connsiteX103" fmla="*/ 583245 w 607939"/>
              <a:gd name="connsiteY103" fmla="*/ 104823 h 363200"/>
              <a:gd name="connsiteX104" fmla="*/ 583245 w 607939"/>
              <a:gd name="connsiteY104" fmla="*/ 75829 h 363200"/>
              <a:gd name="connsiteX105" fmla="*/ 567362 w 607939"/>
              <a:gd name="connsiteY105" fmla="*/ 81900 h 363200"/>
              <a:gd name="connsiteX106" fmla="*/ 486584 w 607939"/>
              <a:gd name="connsiteY106" fmla="*/ 92308 h 363200"/>
              <a:gd name="connsiteX107" fmla="*/ 405805 w 607939"/>
              <a:gd name="connsiteY107" fmla="*/ 81900 h 363200"/>
              <a:gd name="connsiteX108" fmla="*/ 365105 w 607939"/>
              <a:gd name="connsiteY108" fmla="*/ 46216 h 363200"/>
              <a:gd name="connsiteX109" fmla="*/ 405805 w 607939"/>
              <a:gd name="connsiteY109" fmla="*/ 10532 h 363200"/>
              <a:gd name="connsiteX110" fmla="*/ 486584 w 607939"/>
              <a:gd name="connsiteY110" fmla="*/ 0 h 363200"/>
              <a:gd name="connsiteX111" fmla="*/ 121381 w 607939"/>
              <a:gd name="connsiteY111" fmla="*/ 0 h 363200"/>
              <a:gd name="connsiteX112" fmla="*/ 202177 w 607939"/>
              <a:gd name="connsiteY112" fmla="*/ 10532 h 363200"/>
              <a:gd name="connsiteX113" fmla="*/ 242886 w 607939"/>
              <a:gd name="connsiteY113" fmla="*/ 46216 h 363200"/>
              <a:gd name="connsiteX114" fmla="*/ 202177 w 607939"/>
              <a:gd name="connsiteY114" fmla="*/ 81900 h 363200"/>
              <a:gd name="connsiteX115" fmla="*/ 121381 w 607939"/>
              <a:gd name="connsiteY115" fmla="*/ 92308 h 363200"/>
              <a:gd name="connsiteX116" fmla="*/ 40709 w 607939"/>
              <a:gd name="connsiteY116" fmla="*/ 81900 h 363200"/>
              <a:gd name="connsiteX117" fmla="*/ 24822 w 607939"/>
              <a:gd name="connsiteY117" fmla="*/ 75829 h 363200"/>
              <a:gd name="connsiteX118" fmla="*/ 24822 w 607939"/>
              <a:gd name="connsiteY118" fmla="*/ 104823 h 363200"/>
              <a:gd name="connsiteX119" fmla="*/ 121505 w 607939"/>
              <a:gd name="connsiteY119" fmla="*/ 126506 h 363200"/>
              <a:gd name="connsiteX120" fmla="*/ 153898 w 607939"/>
              <a:gd name="connsiteY120" fmla="*/ 124895 h 363200"/>
              <a:gd name="connsiteX121" fmla="*/ 167550 w 607939"/>
              <a:gd name="connsiteY121" fmla="*/ 135923 h 363200"/>
              <a:gd name="connsiteX122" fmla="*/ 156380 w 607939"/>
              <a:gd name="connsiteY122" fmla="*/ 149552 h 363200"/>
              <a:gd name="connsiteX123" fmla="*/ 121505 w 607939"/>
              <a:gd name="connsiteY123" fmla="*/ 151287 h 363200"/>
              <a:gd name="connsiteX124" fmla="*/ 40709 w 607939"/>
              <a:gd name="connsiteY124" fmla="*/ 140755 h 363200"/>
              <a:gd name="connsiteX125" fmla="*/ 24822 w 607939"/>
              <a:gd name="connsiteY125" fmla="*/ 134683 h 363200"/>
              <a:gd name="connsiteX126" fmla="*/ 24822 w 607939"/>
              <a:gd name="connsiteY126" fmla="*/ 164049 h 363200"/>
              <a:gd name="connsiteX127" fmla="*/ 25195 w 607939"/>
              <a:gd name="connsiteY127" fmla="*/ 166775 h 363200"/>
              <a:gd name="connsiteX128" fmla="*/ 121753 w 607939"/>
              <a:gd name="connsiteY128" fmla="*/ 188458 h 363200"/>
              <a:gd name="connsiteX129" fmla="*/ 152781 w 607939"/>
              <a:gd name="connsiteY129" fmla="*/ 186971 h 363200"/>
              <a:gd name="connsiteX130" fmla="*/ 166309 w 607939"/>
              <a:gd name="connsiteY130" fmla="*/ 198122 h 363200"/>
              <a:gd name="connsiteX131" fmla="*/ 155139 w 607939"/>
              <a:gd name="connsiteY131" fmla="*/ 211628 h 363200"/>
              <a:gd name="connsiteX132" fmla="*/ 121753 w 607939"/>
              <a:gd name="connsiteY132" fmla="*/ 213238 h 363200"/>
              <a:gd name="connsiteX133" fmla="*/ 41081 w 607939"/>
              <a:gd name="connsiteY133" fmla="*/ 202707 h 363200"/>
              <a:gd name="connsiteX134" fmla="*/ 24822 w 607939"/>
              <a:gd name="connsiteY134" fmla="*/ 196511 h 363200"/>
              <a:gd name="connsiteX135" fmla="*/ 24822 w 607939"/>
              <a:gd name="connsiteY135" fmla="*/ 222531 h 363200"/>
              <a:gd name="connsiteX136" fmla="*/ 121505 w 607939"/>
              <a:gd name="connsiteY136" fmla="*/ 244214 h 363200"/>
              <a:gd name="connsiteX137" fmla="*/ 153898 w 607939"/>
              <a:gd name="connsiteY137" fmla="*/ 242604 h 363200"/>
              <a:gd name="connsiteX138" fmla="*/ 167550 w 607939"/>
              <a:gd name="connsiteY138" fmla="*/ 253631 h 363200"/>
              <a:gd name="connsiteX139" fmla="*/ 156380 w 607939"/>
              <a:gd name="connsiteY139" fmla="*/ 267260 h 363200"/>
              <a:gd name="connsiteX140" fmla="*/ 121505 w 607939"/>
              <a:gd name="connsiteY140" fmla="*/ 268995 h 363200"/>
              <a:gd name="connsiteX141" fmla="*/ 40709 w 607939"/>
              <a:gd name="connsiteY141" fmla="*/ 258463 h 363200"/>
              <a:gd name="connsiteX142" fmla="*/ 0 w 607939"/>
              <a:gd name="connsiteY142" fmla="*/ 222779 h 363200"/>
              <a:gd name="connsiteX143" fmla="*/ 0 w 607939"/>
              <a:gd name="connsiteY143" fmla="*/ 46216 h 363200"/>
              <a:gd name="connsiteX144" fmla="*/ 40709 w 607939"/>
              <a:gd name="connsiteY144" fmla="*/ 10532 h 363200"/>
              <a:gd name="connsiteX145" fmla="*/ 121381 w 607939"/>
              <a:gd name="connsiteY145" fmla="*/ 0 h 36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</a:cxnLst>
            <a:rect l="l" t="t" r="r" b="b"/>
            <a:pathLst>
              <a:path w="607939" h="363200">
                <a:moveTo>
                  <a:pt x="206878" y="290826"/>
                </a:moveTo>
                <a:lnTo>
                  <a:pt x="206878" y="316727"/>
                </a:lnTo>
                <a:cubicBezTo>
                  <a:pt x="207622" y="318586"/>
                  <a:pt x="214075" y="324782"/>
                  <a:pt x="233806" y="330235"/>
                </a:cubicBezTo>
                <a:cubicBezTo>
                  <a:pt x="252792" y="335564"/>
                  <a:pt x="277486" y="338414"/>
                  <a:pt x="303422" y="338414"/>
                </a:cubicBezTo>
                <a:cubicBezTo>
                  <a:pt x="329357" y="338414"/>
                  <a:pt x="354052" y="335564"/>
                  <a:pt x="373038" y="330235"/>
                </a:cubicBezTo>
                <a:cubicBezTo>
                  <a:pt x="392769" y="324782"/>
                  <a:pt x="399222" y="318586"/>
                  <a:pt x="400090" y="316727"/>
                </a:cubicBezTo>
                <a:lnTo>
                  <a:pt x="400090" y="291074"/>
                </a:lnTo>
                <a:cubicBezTo>
                  <a:pt x="395623" y="293180"/>
                  <a:pt x="390535" y="295163"/>
                  <a:pt x="384579" y="297022"/>
                </a:cubicBezTo>
                <a:cubicBezTo>
                  <a:pt x="362862" y="303714"/>
                  <a:pt x="334073" y="307432"/>
                  <a:pt x="303794" y="307432"/>
                </a:cubicBezTo>
                <a:cubicBezTo>
                  <a:pt x="273391" y="307432"/>
                  <a:pt x="244726" y="303714"/>
                  <a:pt x="223010" y="297022"/>
                </a:cubicBezTo>
                <a:cubicBezTo>
                  <a:pt x="216681" y="295039"/>
                  <a:pt x="211345" y="292933"/>
                  <a:pt x="206878" y="290826"/>
                </a:cubicBezTo>
                <a:close/>
                <a:moveTo>
                  <a:pt x="206878" y="228985"/>
                </a:moveTo>
                <a:lnTo>
                  <a:pt x="206878" y="261331"/>
                </a:lnTo>
                <a:lnTo>
                  <a:pt x="207126" y="261331"/>
                </a:lnTo>
                <a:cubicBezTo>
                  <a:pt x="207126" y="261083"/>
                  <a:pt x="207126" y="260959"/>
                  <a:pt x="207126" y="260835"/>
                </a:cubicBezTo>
                <a:cubicBezTo>
                  <a:pt x="207746" y="262570"/>
                  <a:pt x="214075" y="268890"/>
                  <a:pt x="234178" y="274467"/>
                </a:cubicBezTo>
                <a:cubicBezTo>
                  <a:pt x="253164" y="279796"/>
                  <a:pt x="277859" y="282647"/>
                  <a:pt x="303794" y="282647"/>
                </a:cubicBezTo>
                <a:cubicBezTo>
                  <a:pt x="329730" y="282647"/>
                  <a:pt x="354424" y="279796"/>
                  <a:pt x="373410" y="274467"/>
                </a:cubicBezTo>
                <a:cubicBezTo>
                  <a:pt x="391404" y="269386"/>
                  <a:pt x="398353" y="263933"/>
                  <a:pt x="400090" y="261579"/>
                </a:cubicBezTo>
                <a:lnTo>
                  <a:pt x="400090" y="228985"/>
                </a:lnTo>
                <a:cubicBezTo>
                  <a:pt x="395499" y="231092"/>
                  <a:pt x="390287" y="233199"/>
                  <a:pt x="384206" y="235058"/>
                </a:cubicBezTo>
                <a:cubicBezTo>
                  <a:pt x="362490" y="241750"/>
                  <a:pt x="333825" y="245468"/>
                  <a:pt x="303422" y="245468"/>
                </a:cubicBezTo>
                <a:cubicBezTo>
                  <a:pt x="273143" y="245468"/>
                  <a:pt x="244478" y="241750"/>
                  <a:pt x="222637" y="235058"/>
                </a:cubicBezTo>
                <a:cubicBezTo>
                  <a:pt x="216557" y="233199"/>
                  <a:pt x="211345" y="231092"/>
                  <a:pt x="206878" y="228985"/>
                </a:cubicBezTo>
                <a:close/>
                <a:moveTo>
                  <a:pt x="206878" y="170119"/>
                </a:moveTo>
                <a:lnTo>
                  <a:pt x="206878" y="198995"/>
                </a:lnTo>
                <a:cubicBezTo>
                  <a:pt x="207622" y="200854"/>
                  <a:pt x="214075" y="207050"/>
                  <a:pt x="233806" y="212503"/>
                </a:cubicBezTo>
                <a:cubicBezTo>
                  <a:pt x="252792" y="217832"/>
                  <a:pt x="277486" y="220682"/>
                  <a:pt x="303422" y="220682"/>
                </a:cubicBezTo>
                <a:cubicBezTo>
                  <a:pt x="329357" y="220682"/>
                  <a:pt x="354052" y="217832"/>
                  <a:pt x="373038" y="212503"/>
                </a:cubicBezTo>
                <a:cubicBezTo>
                  <a:pt x="392769" y="207050"/>
                  <a:pt x="399222" y="200854"/>
                  <a:pt x="400090" y="198995"/>
                </a:cubicBezTo>
                <a:lnTo>
                  <a:pt x="400090" y="170119"/>
                </a:lnTo>
                <a:cubicBezTo>
                  <a:pt x="395499" y="172226"/>
                  <a:pt x="390287" y="174209"/>
                  <a:pt x="384206" y="176192"/>
                </a:cubicBezTo>
                <a:cubicBezTo>
                  <a:pt x="362490" y="182884"/>
                  <a:pt x="333825" y="186602"/>
                  <a:pt x="303422" y="186602"/>
                </a:cubicBezTo>
                <a:cubicBezTo>
                  <a:pt x="273143" y="186602"/>
                  <a:pt x="244478" y="182884"/>
                  <a:pt x="222637" y="176192"/>
                </a:cubicBezTo>
                <a:cubicBezTo>
                  <a:pt x="216557" y="174209"/>
                  <a:pt x="211345" y="172226"/>
                  <a:pt x="206878" y="170119"/>
                </a:cubicBezTo>
                <a:close/>
                <a:moveTo>
                  <a:pt x="303422" y="119061"/>
                </a:moveTo>
                <a:cubicBezTo>
                  <a:pt x="277486" y="119061"/>
                  <a:pt x="252792" y="121911"/>
                  <a:pt x="233806" y="127240"/>
                </a:cubicBezTo>
                <a:cubicBezTo>
                  <a:pt x="215068" y="132445"/>
                  <a:pt x="208243" y="138270"/>
                  <a:pt x="207002" y="140377"/>
                </a:cubicBezTo>
                <a:cubicBezTo>
                  <a:pt x="208243" y="142607"/>
                  <a:pt x="215068" y="148308"/>
                  <a:pt x="233806" y="153637"/>
                </a:cubicBezTo>
                <a:cubicBezTo>
                  <a:pt x="252792" y="158842"/>
                  <a:pt x="277486" y="161816"/>
                  <a:pt x="303422" y="161816"/>
                </a:cubicBezTo>
                <a:cubicBezTo>
                  <a:pt x="329357" y="161816"/>
                  <a:pt x="354052" y="158842"/>
                  <a:pt x="373038" y="153637"/>
                </a:cubicBezTo>
                <a:cubicBezTo>
                  <a:pt x="391776" y="148308"/>
                  <a:pt x="398601" y="142607"/>
                  <a:pt x="399842" y="140377"/>
                </a:cubicBezTo>
                <a:cubicBezTo>
                  <a:pt x="398601" y="138270"/>
                  <a:pt x="391776" y="132445"/>
                  <a:pt x="373038" y="127240"/>
                </a:cubicBezTo>
                <a:cubicBezTo>
                  <a:pt x="354052" y="121911"/>
                  <a:pt x="329357" y="119061"/>
                  <a:pt x="303422" y="119061"/>
                </a:cubicBezTo>
                <a:close/>
                <a:moveTo>
                  <a:pt x="303422" y="94275"/>
                </a:moveTo>
                <a:cubicBezTo>
                  <a:pt x="333825" y="94275"/>
                  <a:pt x="362490" y="97993"/>
                  <a:pt x="384206" y="104685"/>
                </a:cubicBezTo>
                <a:cubicBezTo>
                  <a:pt x="417836" y="115095"/>
                  <a:pt x="424909" y="129843"/>
                  <a:pt x="424909" y="140377"/>
                </a:cubicBezTo>
                <a:lnTo>
                  <a:pt x="424909" y="261331"/>
                </a:lnTo>
                <a:lnTo>
                  <a:pt x="425157" y="261331"/>
                </a:lnTo>
                <a:cubicBezTo>
                  <a:pt x="425157" y="262570"/>
                  <a:pt x="425157" y="263933"/>
                  <a:pt x="424909" y="265297"/>
                </a:cubicBezTo>
                <a:lnTo>
                  <a:pt x="424909" y="317099"/>
                </a:lnTo>
                <a:cubicBezTo>
                  <a:pt x="424909" y="327633"/>
                  <a:pt x="417836" y="342380"/>
                  <a:pt x="384206" y="352790"/>
                </a:cubicBezTo>
                <a:cubicBezTo>
                  <a:pt x="362490" y="359482"/>
                  <a:pt x="333825" y="363200"/>
                  <a:pt x="303422" y="363200"/>
                </a:cubicBezTo>
                <a:cubicBezTo>
                  <a:pt x="273143" y="363200"/>
                  <a:pt x="244478" y="359482"/>
                  <a:pt x="222637" y="352790"/>
                </a:cubicBezTo>
                <a:cubicBezTo>
                  <a:pt x="189008" y="342380"/>
                  <a:pt x="182059" y="327633"/>
                  <a:pt x="182059" y="317099"/>
                </a:cubicBezTo>
                <a:lnTo>
                  <a:pt x="182059" y="140377"/>
                </a:lnTo>
                <a:cubicBezTo>
                  <a:pt x="182059" y="129843"/>
                  <a:pt x="189008" y="115095"/>
                  <a:pt x="222637" y="104685"/>
                </a:cubicBezTo>
                <a:cubicBezTo>
                  <a:pt x="244478" y="97993"/>
                  <a:pt x="273143" y="94275"/>
                  <a:pt x="303422" y="94275"/>
                </a:cubicBezTo>
                <a:close/>
                <a:moveTo>
                  <a:pt x="486584" y="24781"/>
                </a:moveTo>
                <a:cubicBezTo>
                  <a:pt x="460650" y="24781"/>
                  <a:pt x="435957" y="27755"/>
                  <a:pt x="416972" y="32959"/>
                </a:cubicBezTo>
                <a:cubicBezTo>
                  <a:pt x="398236" y="38286"/>
                  <a:pt x="391411" y="43986"/>
                  <a:pt x="390170" y="46216"/>
                </a:cubicBezTo>
                <a:cubicBezTo>
                  <a:pt x="391411" y="48323"/>
                  <a:pt x="398236" y="54146"/>
                  <a:pt x="416972" y="59350"/>
                </a:cubicBezTo>
                <a:cubicBezTo>
                  <a:pt x="435957" y="64678"/>
                  <a:pt x="460650" y="67528"/>
                  <a:pt x="486584" y="67528"/>
                </a:cubicBezTo>
                <a:cubicBezTo>
                  <a:pt x="512517" y="67528"/>
                  <a:pt x="537210" y="64678"/>
                  <a:pt x="556195" y="59350"/>
                </a:cubicBezTo>
                <a:cubicBezTo>
                  <a:pt x="574932" y="54146"/>
                  <a:pt x="581756" y="48323"/>
                  <a:pt x="582997" y="46216"/>
                </a:cubicBezTo>
                <a:cubicBezTo>
                  <a:pt x="581756" y="43986"/>
                  <a:pt x="574932" y="38286"/>
                  <a:pt x="556195" y="32959"/>
                </a:cubicBezTo>
                <a:cubicBezTo>
                  <a:pt x="537210" y="27755"/>
                  <a:pt x="512517" y="24781"/>
                  <a:pt x="486584" y="24781"/>
                </a:cubicBezTo>
                <a:close/>
                <a:moveTo>
                  <a:pt x="121505" y="24781"/>
                </a:moveTo>
                <a:cubicBezTo>
                  <a:pt x="95566" y="24781"/>
                  <a:pt x="70868" y="27755"/>
                  <a:pt x="51879" y="32959"/>
                </a:cubicBezTo>
                <a:cubicBezTo>
                  <a:pt x="33014" y="38286"/>
                  <a:pt x="26312" y="43986"/>
                  <a:pt x="24946" y="46216"/>
                </a:cubicBezTo>
                <a:cubicBezTo>
                  <a:pt x="26312" y="48323"/>
                  <a:pt x="33014" y="54146"/>
                  <a:pt x="51879" y="59350"/>
                </a:cubicBezTo>
                <a:cubicBezTo>
                  <a:pt x="70868" y="64678"/>
                  <a:pt x="95566" y="67528"/>
                  <a:pt x="121505" y="67528"/>
                </a:cubicBezTo>
                <a:cubicBezTo>
                  <a:pt x="147320" y="67528"/>
                  <a:pt x="172018" y="64678"/>
                  <a:pt x="191007" y="59350"/>
                </a:cubicBezTo>
                <a:cubicBezTo>
                  <a:pt x="209872" y="54146"/>
                  <a:pt x="216574" y="48323"/>
                  <a:pt x="217940" y="46216"/>
                </a:cubicBezTo>
                <a:cubicBezTo>
                  <a:pt x="216574" y="43986"/>
                  <a:pt x="209872" y="38286"/>
                  <a:pt x="191007" y="32959"/>
                </a:cubicBezTo>
                <a:cubicBezTo>
                  <a:pt x="172018" y="27755"/>
                  <a:pt x="147320" y="24781"/>
                  <a:pt x="121505" y="24781"/>
                </a:cubicBezTo>
                <a:close/>
                <a:moveTo>
                  <a:pt x="486584" y="0"/>
                </a:moveTo>
                <a:cubicBezTo>
                  <a:pt x="516860" y="0"/>
                  <a:pt x="545648" y="3717"/>
                  <a:pt x="567362" y="10532"/>
                </a:cubicBezTo>
                <a:cubicBezTo>
                  <a:pt x="600989" y="20940"/>
                  <a:pt x="608062" y="35684"/>
                  <a:pt x="607938" y="46216"/>
                </a:cubicBezTo>
                <a:lnTo>
                  <a:pt x="607938" y="222779"/>
                </a:lnTo>
                <a:cubicBezTo>
                  <a:pt x="607938" y="241860"/>
                  <a:pt x="585851" y="252764"/>
                  <a:pt x="567362" y="258463"/>
                </a:cubicBezTo>
                <a:cubicBezTo>
                  <a:pt x="545648" y="265278"/>
                  <a:pt x="516860" y="268995"/>
                  <a:pt x="486584" y="268995"/>
                </a:cubicBezTo>
                <a:cubicBezTo>
                  <a:pt x="474671" y="268995"/>
                  <a:pt x="462883" y="268376"/>
                  <a:pt x="451592" y="267260"/>
                </a:cubicBezTo>
                <a:cubicBezTo>
                  <a:pt x="444767" y="266517"/>
                  <a:pt x="439804" y="260446"/>
                  <a:pt x="440548" y="253631"/>
                </a:cubicBezTo>
                <a:cubicBezTo>
                  <a:pt x="441169" y="246940"/>
                  <a:pt x="447249" y="241860"/>
                  <a:pt x="454073" y="242604"/>
                </a:cubicBezTo>
                <a:cubicBezTo>
                  <a:pt x="464497" y="243719"/>
                  <a:pt x="475416" y="244214"/>
                  <a:pt x="486584" y="244214"/>
                </a:cubicBezTo>
                <a:cubicBezTo>
                  <a:pt x="548502" y="244214"/>
                  <a:pt x="580515" y="228850"/>
                  <a:pt x="583121" y="222531"/>
                </a:cubicBezTo>
                <a:lnTo>
                  <a:pt x="583121" y="196511"/>
                </a:lnTo>
                <a:cubicBezTo>
                  <a:pt x="577910" y="198990"/>
                  <a:pt x="572326" y="201096"/>
                  <a:pt x="566990" y="202707"/>
                </a:cubicBezTo>
                <a:cubicBezTo>
                  <a:pt x="545275" y="209521"/>
                  <a:pt x="516612" y="213238"/>
                  <a:pt x="486211" y="213238"/>
                </a:cubicBezTo>
                <a:cubicBezTo>
                  <a:pt x="474920" y="213238"/>
                  <a:pt x="463628" y="212743"/>
                  <a:pt x="452833" y="211628"/>
                </a:cubicBezTo>
                <a:cubicBezTo>
                  <a:pt x="446008" y="211008"/>
                  <a:pt x="441045" y="204937"/>
                  <a:pt x="441665" y="198122"/>
                </a:cubicBezTo>
                <a:cubicBezTo>
                  <a:pt x="442410" y="191307"/>
                  <a:pt x="448490" y="186351"/>
                  <a:pt x="455190" y="186971"/>
                </a:cubicBezTo>
                <a:cubicBezTo>
                  <a:pt x="465241" y="187962"/>
                  <a:pt x="475664" y="188458"/>
                  <a:pt x="486211" y="188458"/>
                </a:cubicBezTo>
                <a:cubicBezTo>
                  <a:pt x="548129" y="188458"/>
                  <a:pt x="580143" y="173094"/>
                  <a:pt x="582873" y="166775"/>
                </a:cubicBezTo>
                <a:cubicBezTo>
                  <a:pt x="582873" y="165907"/>
                  <a:pt x="582997" y="164916"/>
                  <a:pt x="583121" y="164173"/>
                </a:cubicBezTo>
                <a:lnTo>
                  <a:pt x="583121" y="134683"/>
                </a:lnTo>
                <a:cubicBezTo>
                  <a:pt x="578034" y="137162"/>
                  <a:pt x="572574" y="139144"/>
                  <a:pt x="567362" y="140755"/>
                </a:cubicBezTo>
                <a:cubicBezTo>
                  <a:pt x="545648" y="147569"/>
                  <a:pt x="516860" y="151287"/>
                  <a:pt x="486584" y="151287"/>
                </a:cubicBezTo>
                <a:cubicBezTo>
                  <a:pt x="474671" y="151287"/>
                  <a:pt x="462883" y="150667"/>
                  <a:pt x="451592" y="149552"/>
                </a:cubicBezTo>
                <a:cubicBezTo>
                  <a:pt x="444767" y="148809"/>
                  <a:pt x="439804" y="142737"/>
                  <a:pt x="440548" y="135923"/>
                </a:cubicBezTo>
                <a:cubicBezTo>
                  <a:pt x="441169" y="129108"/>
                  <a:pt x="447249" y="124152"/>
                  <a:pt x="454073" y="124895"/>
                </a:cubicBezTo>
                <a:cubicBezTo>
                  <a:pt x="464497" y="125886"/>
                  <a:pt x="475416" y="126506"/>
                  <a:pt x="486584" y="126506"/>
                </a:cubicBezTo>
                <a:cubicBezTo>
                  <a:pt x="548502" y="126506"/>
                  <a:pt x="580515" y="111142"/>
                  <a:pt x="583245" y="104823"/>
                </a:cubicBezTo>
                <a:lnTo>
                  <a:pt x="583245" y="75829"/>
                </a:lnTo>
                <a:cubicBezTo>
                  <a:pt x="578654" y="77936"/>
                  <a:pt x="573443" y="80042"/>
                  <a:pt x="567362" y="81900"/>
                </a:cubicBezTo>
                <a:cubicBezTo>
                  <a:pt x="545648" y="88715"/>
                  <a:pt x="516860" y="92308"/>
                  <a:pt x="486584" y="92308"/>
                </a:cubicBezTo>
                <a:cubicBezTo>
                  <a:pt x="456307" y="92308"/>
                  <a:pt x="427519" y="88715"/>
                  <a:pt x="405805" y="81900"/>
                </a:cubicBezTo>
                <a:cubicBezTo>
                  <a:pt x="372178" y="71493"/>
                  <a:pt x="365105" y="56748"/>
                  <a:pt x="365105" y="46216"/>
                </a:cubicBezTo>
                <a:cubicBezTo>
                  <a:pt x="365105" y="35684"/>
                  <a:pt x="372178" y="20940"/>
                  <a:pt x="405805" y="10532"/>
                </a:cubicBezTo>
                <a:cubicBezTo>
                  <a:pt x="427519" y="3717"/>
                  <a:pt x="456307" y="0"/>
                  <a:pt x="486584" y="0"/>
                </a:cubicBezTo>
                <a:close/>
                <a:moveTo>
                  <a:pt x="121381" y="0"/>
                </a:moveTo>
                <a:cubicBezTo>
                  <a:pt x="151788" y="0"/>
                  <a:pt x="180458" y="3717"/>
                  <a:pt x="202177" y="10532"/>
                </a:cubicBezTo>
                <a:cubicBezTo>
                  <a:pt x="235812" y="20940"/>
                  <a:pt x="242886" y="35684"/>
                  <a:pt x="242886" y="46216"/>
                </a:cubicBezTo>
                <a:cubicBezTo>
                  <a:pt x="242886" y="56748"/>
                  <a:pt x="235812" y="71493"/>
                  <a:pt x="202177" y="81900"/>
                </a:cubicBezTo>
                <a:cubicBezTo>
                  <a:pt x="180458" y="88715"/>
                  <a:pt x="151788" y="92308"/>
                  <a:pt x="121381" y="92308"/>
                </a:cubicBezTo>
                <a:cubicBezTo>
                  <a:pt x="91098" y="92308"/>
                  <a:pt x="62428" y="88715"/>
                  <a:pt x="40709" y="81900"/>
                </a:cubicBezTo>
                <a:cubicBezTo>
                  <a:pt x="34503" y="80042"/>
                  <a:pt x="29290" y="77936"/>
                  <a:pt x="24822" y="75829"/>
                </a:cubicBezTo>
                <a:lnTo>
                  <a:pt x="24822" y="104823"/>
                </a:lnTo>
                <a:cubicBezTo>
                  <a:pt x="27429" y="111142"/>
                  <a:pt x="59449" y="126506"/>
                  <a:pt x="121505" y="126506"/>
                </a:cubicBezTo>
                <a:cubicBezTo>
                  <a:pt x="132551" y="126506"/>
                  <a:pt x="143473" y="125886"/>
                  <a:pt x="153898" y="124895"/>
                </a:cubicBezTo>
                <a:cubicBezTo>
                  <a:pt x="160724" y="124152"/>
                  <a:pt x="166806" y="129108"/>
                  <a:pt x="167550" y="135923"/>
                </a:cubicBezTo>
                <a:cubicBezTo>
                  <a:pt x="168171" y="142737"/>
                  <a:pt x="163207" y="148809"/>
                  <a:pt x="156380" y="149552"/>
                </a:cubicBezTo>
                <a:cubicBezTo>
                  <a:pt x="145210" y="150667"/>
                  <a:pt x="133420" y="151287"/>
                  <a:pt x="121505" y="151287"/>
                </a:cubicBezTo>
                <a:cubicBezTo>
                  <a:pt x="91098" y="151287"/>
                  <a:pt x="62428" y="147569"/>
                  <a:pt x="40709" y="140755"/>
                </a:cubicBezTo>
                <a:cubicBezTo>
                  <a:pt x="35496" y="139144"/>
                  <a:pt x="30035" y="137162"/>
                  <a:pt x="24822" y="134683"/>
                </a:cubicBezTo>
                <a:lnTo>
                  <a:pt x="24822" y="164049"/>
                </a:lnTo>
                <a:cubicBezTo>
                  <a:pt x="25071" y="164916"/>
                  <a:pt x="25195" y="165907"/>
                  <a:pt x="25195" y="166775"/>
                </a:cubicBezTo>
                <a:cubicBezTo>
                  <a:pt x="27801" y="173094"/>
                  <a:pt x="59822" y="188458"/>
                  <a:pt x="121753" y="188458"/>
                </a:cubicBezTo>
                <a:cubicBezTo>
                  <a:pt x="132427" y="188458"/>
                  <a:pt x="142852" y="187962"/>
                  <a:pt x="152781" y="186971"/>
                </a:cubicBezTo>
                <a:cubicBezTo>
                  <a:pt x="159607" y="186351"/>
                  <a:pt x="165689" y="191307"/>
                  <a:pt x="166309" y="198122"/>
                </a:cubicBezTo>
                <a:cubicBezTo>
                  <a:pt x="166930" y="204937"/>
                  <a:pt x="161965" y="211008"/>
                  <a:pt x="155139" y="211628"/>
                </a:cubicBezTo>
                <a:cubicBezTo>
                  <a:pt x="144342" y="212743"/>
                  <a:pt x="133172" y="213238"/>
                  <a:pt x="121753" y="213238"/>
                </a:cubicBezTo>
                <a:cubicBezTo>
                  <a:pt x="91470" y="213238"/>
                  <a:pt x="62800" y="209521"/>
                  <a:pt x="41081" y="202707"/>
                </a:cubicBezTo>
                <a:cubicBezTo>
                  <a:pt x="35744" y="201096"/>
                  <a:pt x="30159" y="198990"/>
                  <a:pt x="24822" y="196511"/>
                </a:cubicBezTo>
                <a:lnTo>
                  <a:pt x="24822" y="222531"/>
                </a:lnTo>
                <a:cubicBezTo>
                  <a:pt x="27429" y="228850"/>
                  <a:pt x="59449" y="244214"/>
                  <a:pt x="121505" y="244214"/>
                </a:cubicBezTo>
                <a:cubicBezTo>
                  <a:pt x="132551" y="244214"/>
                  <a:pt x="143473" y="243595"/>
                  <a:pt x="153898" y="242604"/>
                </a:cubicBezTo>
                <a:cubicBezTo>
                  <a:pt x="160724" y="241860"/>
                  <a:pt x="166806" y="246816"/>
                  <a:pt x="167550" y="253631"/>
                </a:cubicBezTo>
                <a:cubicBezTo>
                  <a:pt x="168171" y="260446"/>
                  <a:pt x="163207" y="266517"/>
                  <a:pt x="156380" y="267260"/>
                </a:cubicBezTo>
                <a:cubicBezTo>
                  <a:pt x="145210" y="268376"/>
                  <a:pt x="133420" y="268995"/>
                  <a:pt x="121505" y="268995"/>
                </a:cubicBezTo>
                <a:cubicBezTo>
                  <a:pt x="91098" y="268995"/>
                  <a:pt x="62428" y="265278"/>
                  <a:pt x="40709" y="258463"/>
                </a:cubicBezTo>
                <a:cubicBezTo>
                  <a:pt x="22092" y="252764"/>
                  <a:pt x="0" y="241860"/>
                  <a:pt x="0" y="222779"/>
                </a:cubicBezTo>
                <a:lnTo>
                  <a:pt x="0" y="46216"/>
                </a:lnTo>
                <a:cubicBezTo>
                  <a:pt x="0" y="35684"/>
                  <a:pt x="7074" y="20940"/>
                  <a:pt x="40709" y="10532"/>
                </a:cubicBezTo>
                <a:cubicBezTo>
                  <a:pt x="62428" y="3717"/>
                  <a:pt x="91098" y="0"/>
                  <a:pt x="12138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8" name="iconfont-11092-5226666">
            <a:extLst>
              <a:ext uri="{FF2B5EF4-FFF2-40B4-BE49-F238E27FC236}">
                <a16:creationId xmlns:a16="http://schemas.microsoft.com/office/drawing/2014/main" id="{ADE437A3-BC6D-4821-9DE7-83F31ECA5DBF}"/>
              </a:ext>
            </a:extLst>
          </p:cNvPr>
          <p:cNvSpPr>
            <a:spLocks noChangeAspect="1"/>
          </p:cNvSpPr>
          <p:nvPr/>
        </p:nvSpPr>
        <p:spPr bwMode="auto">
          <a:xfrm>
            <a:off x="1268580" y="2517492"/>
            <a:ext cx="609685" cy="487868"/>
          </a:xfrm>
          <a:custGeom>
            <a:avLst/>
            <a:gdLst>
              <a:gd name="T0" fmla="*/ 0 w 10666"/>
              <a:gd name="T1" fmla="*/ 6400 h 8534"/>
              <a:gd name="T2" fmla="*/ 0 w 10666"/>
              <a:gd name="T3" fmla="*/ 2134 h 8534"/>
              <a:gd name="T4" fmla="*/ 2133 w 10666"/>
              <a:gd name="T5" fmla="*/ 0 h 8534"/>
              <a:gd name="T6" fmla="*/ 8533 w 10666"/>
              <a:gd name="T7" fmla="*/ 0 h 8534"/>
              <a:gd name="T8" fmla="*/ 10666 w 10666"/>
              <a:gd name="T9" fmla="*/ 2134 h 8534"/>
              <a:gd name="T10" fmla="*/ 10666 w 10666"/>
              <a:gd name="T11" fmla="*/ 6400 h 8534"/>
              <a:gd name="T12" fmla="*/ 8533 w 10666"/>
              <a:gd name="T13" fmla="*/ 8534 h 8534"/>
              <a:gd name="T14" fmla="*/ 2133 w 10666"/>
              <a:gd name="T15" fmla="*/ 8534 h 8534"/>
              <a:gd name="T16" fmla="*/ 0 w 10666"/>
              <a:gd name="T17" fmla="*/ 6400 h 8534"/>
              <a:gd name="T18" fmla="*/ 1066 w 10666"/>
              <a:gd name="T19" fmla="*/ 6400 h 8534"/>
              <a:gd name="T20" fmla="*/ 2133 w 10666"/>
              <a:gd name="T21" fmla="*/ 7467 h 8534"/>
              <a:gd name="T22" fmla="*/ 8533 w 10666"/>
              <a:gd name="T23" fmla="*/ 7467 h 8534"/>
              <a:gd name="T24" fmla="*/ 9600 w 10666"/>
              <a:gd name="T25" fmla="*/ 6400 h 8534"/>
              <a:gd name="T26" fmla="*/ 9600 w 10666"/>
              <a:gd name="T27" fmla="*/ 2134 h 8534"/>
              <a:gd name="T28" fmla="*/ 8533 w 10666"/>
              <a:gd name="T29" fmla="*/ 1067 h 8534"/>
              <a:gd name="T30" fmla="*/ 2133 w 10666"/>
              <a:gd name="T31" fmla="*/ 1067 h 8534"/>
              <a:gd name="T32" fmla="*/ 1066 w 10666"/>
              <a:gd name="T33" fmla="*/ 2134 h 8534"/>
              <a:gd name="T34" fmla="*/ 1066 w 10666"/>
              <a:gd name="T35" fmla="*/ 6400 h 8534"/>
              <a:gd name="T36" fmla="*/ 3992 w 10666"/>
              <a:gd name="T37" fmla="*/ 3124 h 8534"/>
              <a:gd name="T38" fmla="*/ 3792 w 10666"/>
              <a:gd name="T39" fmla="*/ 2383 h 8534"/>
              <a:gd name="T40" fmla="*/ 4540 w 10666"/>
              <a:gd name="T41" fmla="*/ 2210 h 8534"/>
              <a:gd name="T42" fmla="*/ 7207 w 10666"/>
              <a:gd name="T43" fmla="*/ 3810 h 8534"/>
              <a:gd name="T44" fmla="*/ 7207 w 10666"/>
              <a:gd name="T45" fmla="*/ 4724 h 8534"/>
              <a:gd name="T46" fmla="*/ 4540 w 10666"/>
              <a:gd name="T47" fmla="*/ 6324 h 8534"/>
              <a:gd name="T48" fmla="*/ 3733 w 10666"/>
              <a:gd name="T49" fmla="*/ 5867 h 8534"/>
              <a:gd name="T50" fmla="*/ 3733 w 10666"/>
              <a:gd name="T51" fmla="*/ 4267 h 8534"/>
              <a:gd name="T52" fmla="*/ 4266 w 10666"/>
              <a:gd name="T53" fmla="*/ 3734 h 8534"/>
              <a:gd name="T54" fmla="*/ 4800 w 10666"/>
              <a:gd name="T55" fmla="*/ 4267 h 8534"/>
              <a:gd name="T56" fmla="*/ 4800 w 10666"/>
              <a:gd name="T57" fmla="*/ 4925 h 8534"/>
              <a:gd name="T58" fmla="*/ 5896 w 10666"/>
              <a:gd name="T59" fmla="*/ 4267 h 8534"/>
              <a:gd name="T60" fmla="*/ 3992 w 10666"/>
              <a:gd name="T61" fmla="*/ 3124 h 85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10666" h="8534">
                <a:moveTo>
                  <a:pt x="0" y="6400"/>
                </a:moveTo>
                <a:lnTo>
                  <a:pt x="0" y="2134"/>
                </a:lnTo>
                <a:cubicBezTo>
                  <a:pt x="0" y="955"/>
                  <a:pt x="955" y="0"/>
                  <a:pt x="2133" y="0"/>
                </a:cubicBezTo>
                <a:lnTo>
                  <a:pt x="8533" y="0"/>
                </a:lnTo>
                <a:cubicBezTo>
                  <a:pt x="9711" y="0"/>
                  <a:pt x="10666" y="955"/>
                  <a:pt x="10666" y="2134"/>
                </a:cubicBezTo>
                <a:lnTo>
                  <a:pt x="10666" y="6400"/>
                </a:lnTo>
                <a:cubicBezTo>
                  <a:pt x="10666" y="7579"/>
                  <a:pt x="9711" y="8534"/>
                  <a:pt x="8533" y="8534"/>
                </a:cubicBezTo>
                <a:lnTo>
                  <a:pt x="2133" y="8534"/>
                </a:lnTo>
                <a:cubicBezTo>
                  <a:pt x="955" y="8534"/>
                  <a:pt x="0" y="7579"/>
                  <a:pt x="0" y="6400"/>
                </a:cubicBezTo>
                <a:close/>
                <a:moveTo>
                  <a:pt x="1066" y="6400"/>
                </a:moveTo>
                <a:cubicBezTo>
                  <a:pt x="1066" y="6989"/>
                  <a:pt x="1544" y="7467"/>
                  <a:pt x="2133" y="7467"/>
                </a:cubicBezTo>
                <a:lnTo>
                  <a:pt x="8533" y="7467"/>
                </a:lnTo>
                <a:cubicBezTo>
                  <a:pt x="9122" y="7467"/>
                  <a:pt x="9600" y="6989"/>
                  <a:pt x="9600" y="6400"/>
                </a:cubicBezTo>
                <a:lnTo>
                  <a:pt x="9600" y="2134"/>
                </a:lnTo>
                <a:cubicBezTo>
                  <a:pt x="9600" y="1545"/>
                  <a:pt x="9122" y="1067"/>
                  <a:pt x="8533" y="1067"/>
                </a:cubicBezTo>
                <a:lnTo>
                  <a:pt x="2133" y="1067"/>
                </a:lnTo>
                <a:cubicBezTo>
                  <a:pt x="1544" y="1067"/>
                  <a:pt x="1066" y="1545"/>
                  <a:pt x="1066" y="2134"/>
                </a:cubicBezTo>
                <a:lnTo>
                  <a:pt x="1066" y="6400"/>
                </a:lnTo>
                <a:close/>
                <a:moveTo>
                  <a:pt x="3992" y="3124"/>
                </a:moveTo>
                <a:cubicBezTo>
                  <a:pt x="3727" y="2978"/>
                  <a:pt x="3637" y="2642"/>
                  <a:pt x="3792" y="2383"/>
                </a:cubicBezTo>
                <a:cubicBezTo>
                  <a:pt x="3948" y="2123"/>
                  <a:pt x="4287" y="2045"/>
                  <a:pt x="4540" y="2210"/>
                </a:cubicBezTo>
                <a:lnTo>
                  <a:pt x="7207" y="3810"/>
                </a:lnTo>
                <a:cubicBezTo>
                  <a:pt x="7552" y="4017"/>
                  <a:pt x="7552" y="4517"/>
                  <a:pt x="7207" y="4724"/>
                </a:cubicBezTo>
                <a:lnTo>
                  <a:pt x="4540" y="6324"/>
                </a:lnTo>
                <a:cubicBezTo>
                  <a:pt x="4185" y="6537"/>
                  <a:pt x="3733" y="6281"/>
                  <a:pt x="3733" y="5867"/>
                </a:cubicBezTo>
                <a:lnTo>
                  <a:pt x="3733" y="4267"/>
                </a:lnTo>
                <a:cubicBezTo>
                  <a:pt x="3733" y="3972"/>
                  <a:pt x="3972" y="3734"/>
                  <a:pt x="4266" y="3734"/>
                </a:cubicBezTo>
                <a:cubicBezTo>
                  <a:pt x="4561" y="3734"/>
                  <a:pt x="4800" y="3972"/>
                  <a:pt x="4800" y="4267"/>
                </a:cubicBezTo>
                <a:lnTo>
                  <a:pt x="4800" y="4925"/>
                </a:lnTo>
                <a:lnTo>
                  <a:pt x="5896" y="4267"/>
                </a:lnTo>
                <a:lnTo>
                  <a:pt x="3992" y="312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0" name="ar-glasses_207882">
            <a:extLst>
              <a:ext uri="{FF2B5EF4-FFF2-40B4-BE49-F238E27FC236}">
                <a16:creationId xmlns:a16="http://schemas.microsoft.com/office/drawing/2014/main" id="{D86B7879-E42A-4323-961A-4E458E4253BE}"/>
              </a:ext>
            </a:extLst>
          </p:cNvPr>
          <p:cNvSpPr>
            <a:spLocks noChangeAspect="1"/>
          </p:cNvSpPr>
          <p:nvPr/>
        </p:nvSpPr>
        <p:spPr bwMode="auto">
          <a:xfrm>
            <a:off x="1179045" y="3685792"/>
            <a:ext cx="609685" cy="516932"/>
          </a:xfrm>
          <a:custGeom>
            <a:avLst/>
            <a:gdLst>
              <a:gd name="connsiteX0" fmla="*/ 325000 h 606722"/>
              <a:gd name="connsiteY0" fmla="*/ 325000 h 606722"/>
              <a:gd name="connsiteX1" fmla="*/ 325000 h 606722"/>
              <a:gd name="connsiteY1" fmla="*/ 325000 h 606722"/>
              <a:gd name="connsiteX2" fmla="*/ 325000 h 606722"/>
              <a:gd name="connsiteY2" fmla="*/ 325000 h 606722"/>
              <a:gd name="connsiteX3" fmla="*/ 325000 h 606722"/>
              <a:gd name="connsiteY3" fmla="*/ 325000 h 606722"/>
              <a:gd name="connsiteX4" fmla="*/ 325000 h 606722"/>
              <a:gd name="connsiteY4" fmla="*/ 325000 h 606722"/>
              <a:gd name="connsiteX5" fmla="*/ 325000 h 606722"/>
              <a:gd name="connsiteY5" fmla="*/ 325000 h 606722"/>
              <a:gd name="connsiteX6" fmla="*/ 325000 h 606722"/>
              <a:gd name="connsiteY6" fmla="*/ 325000 h 606722"/>
              <a:gd name="connsiteX7" fmla="*/ 325000 h 606722"/>
              <a:gd name="connsiteY7" fmla="*/ 325000 h 606722"/>
              <a:gd name="connsiteX8" fmla="*/ 325000 h 606722"/>
              <a:gd name="connsiteY8" fmla="*/ 325000 h 606722"/>
              <a:gd name="connsiteX9" fmla="*/ 325000 h 606722"/>
              <a:gd name="connsiteY9" fmla="*/ 325000 h 606722"/>
              <a:gd name="connsiteX10" fmla="*/ 325000 h 606722"/>
              <a:gd name="connsiteY10" fmla="*/ 325000 h 606722"/>
              <a:gd name="connsiteX11" fmla="*/ 325000 h 606722"/>
              <a:gd name="connsiteY11" fmla="*/ 325000 h 606722"/>
              <a:gd name="connsiteX12" fmla="*/ 325000 h 606722"/>
              <a:gd name="connsiteY12" fmla="*/ 325000 h 606722"/>
              <a:gd name="connsiteX13" fmla="*/ 325000 h 606722"/>
              <a:gd name="connsiteY13" fmla="*/ 325000 h 606722"/>
              <a:gd name="connsiteX14" fmla="*/ 325000 h 606722"/>
              <a:gd name="connsiteY14" fmla="*/ 325000 h 606722"/>
              <a:gd name="connsiteX15" fmla="*/ 325000 h 606722"/>
              <a:gd name="connsiteY15" fmla="*/ 325000 h 606722"/>
              <a:gd name="connsiteX16" fmla="*/ 325000 h 606722"/>
              <a:gd name="connsiteY16" fmla="*/ 325000 h 606722"/>
              <a:gd name="connsiteX17" fmla="*/ 325000 h 606722"/>
              <a:gd name="connsiteY17" fmla="*/ 325000 h 606722"/>
              <a:gd name="connsiteX18" fmla="*/ 325000 h 606722"/>
              <a:gd name="connsiteY18" fmla="*/ 325000 h 606722"/>
              <a:gd name="connsiteX19" fmla="*/ 325000 h 606722"/>
              <a:gd name="connsiteY19" fmla="*/ 325000 h 606722"/>
              <a:gd name="connsiteX20" fmla="*/ 325000 h 606722"/>
              <a:gd name="connsiteY20" fmla="*/ 325000 h 606722"/>
              <a:gd name="connsiteX21" fmla="*/ 325000 h 606722"/>
              <a:gd name="connsiteY21" fmla="*/ 325000 h 606722"/>
              <a:gd name="connsiteX22" fmla="*/ 325000 h 606722"/>
              <a:gd name="connsiteY22" fmla="*/ 325000 h 606722"/>
              <a:gd name="connsiteX23" fmla="*/ 325000 h 606722"/>
              <a:gd name="connsiteY23" fmla="*/ 325000 h 606722"/>
              <a:gd name="connsiteX24" fmla="*/ 325000 h 606722"/>
              <a:gd name="connsiteY24" fmla="*/ 325000 h 606722"/>
              <a:gd name="connsiteX25" fmla="*/ 325000 h 606722"/>
              <a:gd name="connsiteY25" fmla="*/ 325000 h 606722"/>
              <a:gd name="connsiteX26" fmla="*/ 325000 h 606722"/>
              <a:gd name="connsiteY26" fmla="*/ 325000 h 606722"/>
              <a:gd name="connsiteX27" fmla="*/ 325000 h 606722"/>
              <a:gd name="connsiteY27" fmla="*/ 325000 h 606722"/>
              <a:gd name="connsiteX28" fmla="*/ 325000 h 606722"/>
              <a:gd name="connsiteY28" fmla="*/ 325000 h 606722"/>
              <a:gd name="connsiteX29" fmla="*/ 325000 h 606722"/>
              <a:gd name="connsiteY29" fmla="*/ 325000 h 606722"/>
              <a:gd name="connsiteX30" fmla="*/ 325000 h 606722"/>
              <a:gd name="connsiteY30" fmla="*/ 325000 h 606722"/>
              <a:gd name="connsiteX31" fmla="*/ 325000 h 606722"/>
              <a:gd name="connsiteY31" fmla="*/ 325000 h 606722"/>
              <a:gd name="connsiteX32" fmla="*/ 325000 h 606722"/>
              <a:gd name="connsiteY32" fmla="*/ 325000 h 606722"/>
              <a:gd name="connsiteX33" fmla="*/ 325000 h 606722"/>
              <a:gd name="connsiteY33" fmla="*/ 325000 h 606722"/>
              <a:gd name="connsiteX34" fmla="*/ 325000 h 606722"/>
              <a:gd name="connsiteY34" fmla="*/ 325000 h 606722"/>
              <a:gd name="connsiteX35" fmla="*/ 325000 h 606722"/>
              <a:gd name="connsiteY35" fmla="*/ 325000 h 606722"/>
              <a:gd name="connsiteX36" fmla="*/ 325000 h 606722"/>
              <a:gd name="connsiteY36" fmla="*/ 325000 h 606722"/>
              <a:gd name="connsiteX37" fmla="*/ 325000 h 606722"/>
              <a:gd name="connsiteY37" fmla="*/ 325000 h 606722"/>
              <a:gd name="connsiteX38" fmla="*/ 325000 h 606722"/>
              <a:gd name="connsiteY38" fmla="*/ 325000 h 606722"/>
              <a:gd name="connsiteX39" fmla="*/ 325000 h 606722"/>
              <a:gd name="connsiteY39" fmla="*/ 325000 h 606722"/>
              <a:gd name="connsiteX40" fmla="*/ 325000 h 606722"/>
              <a:gd name="connsiteY40" fmla="*/ 325000 h 606722"/>
              <a:gd name="connsiteX41" fmla="*/ 325000 h 606722"/>
              <a:gd name="connsiteY41" fmla="*/ 325000 h 606722"/>
              <a:gd name="connsiteX42" fmla="*/ 325000 h 606722"/>
              <a:gd name="connsiteY42" fmla="*/ 325000 h 606722"/>
              <a:gd name="connsiteX43" fmla="*/ 325000 h 606722"/>
              <a:gd name="connsiteY43" fmla="*/ 325000 h 606722"/>
              <a:gd name="connsiteX44" fmla="*/ 325000 h 606722"/>
              <a:gd name="connsiteY44" fmla="*/ 325000 h 606722"/>
              <a:gd name="connsiteX45" fmla="*/ 325000 h 606722"/>
              <a:gd name="connsiteY45" fmla="*/ 325000 h 606722"/>
              <a:gd name="connsiteX46" fmla="*/ 325000 h 606722"/>
              <a:gd name="connsiteY46" fmla="*/ 325000 h 606722"/>
              <a:gd name="connsiteX47" fmla="*/ 325000 h 606722"/>
              <a:gd name="connsiteY47" fmla="*/ 325000 h 606722"/>
              <a:gd name="connsiteX48" fmla="*/ 325000 h 606722"/>
              <a:gd name="connsiteY48" fmla="*/ 325000 h 606722"/>
              <a:gd name="connsiteX49" fmla="*/ 325000 h 606722"/>
              <a:gd name="connsiteY49" fmla="*/ 325000 h 606722"/>
              <a:gd name="connsiteX50" fmla="*/ 325000 h 606722"/>
              <a:gd name="connsiteY50" fmla="*/ 325000 h 606722"/>
              <a:gd name="connsiteX51" fmla="*/ 325000 h 606722"/>
              <a:gd name="connsiteY51" fmla="*/ 325000 h 606722"/>
              <a:gd name="connsiteX52" fmla="*/ 325000 h 606722"/>
              <a:gd name="connsiteY52" fmla="*/ 325000 h 606722"/>
              <a:gd name="connsiteX53" fmla="*/ 325000 h 606722"/>
              <a:gd name="connsiteY53" fmla="*/ 325000 h 606722"/>
              <a:gd name="connsiteX54" fmla="*/ 325000 h 606722"/>
              <a:gd name="connsiteY54" fmla="*/ 325000 h 606722"/>
              <a:gd name="connsiteX55" fmla="*/ 325000 h 606722"/>
              <a:gd name="connsiteY55" fmla="*/ 32500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607639" h="515198">
                <a:moveTo>
                  <a:pt x="433636" y="271241"/>
                </a:moveTo>
                <a:cubicBezTo>
                  <a:pt x="317041" y="387576"/>
                  <a:pt x="324518" y="380111"/>
                  <a:pt x="323183" y="381800"/>
                </a:cubicBezTo>
                <a:cubicBezTo>
                  <a:pt x="339203" y="376289"/>
                  <a:pt x="359229" y="376912"/>
                  <a:pt x="376229" y="386243"/>
                </a:cubicBezTo>
                <a:lnTo>
                  <a:pt x="491400" y="271241"/>
                </a:lnTo>
                <a:close/>
                <a:moveTo>
                  <a:pt x="327900" y="271241"/>
                </a:moveTo>
                <a:lnTo>
                  <a:pt x="146065" y="452809"/>
                </a:lnTo>
                <a:cubicBezTo>
                  <a:pt x="156300" y="462674"/>
                  <a:pt x="169295" y="469784"/>
                  <a:pt x="183802" y="472806"/>
                </a:cubicBezTo>
                <a:lnTo>
                  <a:pt x="385663" y="271241"/>
                </a:lnTo>
                <a:close/>
                <a:moveTo>
                  <a:pt x="44238" y="254709"/>
                </a:moveTo>
                <a:cubicBezTo>
                  <a:pt x="32043" y="254709"/>
                  <a:pt x="22252" y="264482"/>
                  <a:pt x="22252" y="276654"/>
                </a:cubicBezTo>
                <a:cubicBezTo>
                  <a:pt x="22252" y="288736"/>
                  <a:pt x="32043" y="298598"/>
                  <a:pt x="44238" y="298598"/>
                </a:cubicBezTo>
                <a:cubicBezTo>
                  <a:pt x="56432" y="298598"/>
                  <a:pt x="66223" y="288736"/>
                  <a:pt x="66223" y="276654"/>
                </a:cubicBezTo>
                <a:cubicBezTo>
                  <a:pt x="66223" y="264482"/>
                  <a:pt x="56432" y="254709"/>
                  <a:pt x="44238" y="254709"/>
                </a:cubicBezTo>
                <a:close/>
                <a:moveTo>
                  <a:pt x="20650" y="234630"/>
                </a:moveTo>
                <a:lnTo>
                  <a:pt x="192528" y="234630"/>
                </a:lnTo>
                <a:cubicBezTo>
                  <a:pt x="203921" y="234630"/>
                  <a:pt x="213178" y="243870"/>
                  <a:pt x="213178" y="255242"/>
                </a:cubicBezTo>
                <a:lnTo>
                  <a:pt x="213178" y="300108"/>
                </a:lnTo>
                <a:cubicBezTo>
                  <a:pt x="213178" y="311480"/>
                  <a:pt x="203921" y="320720"/>
                  <a:pt x="192528" y="320720"/>
                </a:cubicBezTo>
                <a:lnTo>
                  <a:pt x="20650" y="320720"/>
                </a:lnTo>
                <a:cubicBezTo>
                  <a:pt x="9257" y="320720"/>
                  <a:pt x="0" y="311480"/>
                  <a:pt x="0" y="300108"/>
                </a:cubicBezTo>
                <a:lnTo>
                  <a:pt x="0" y="255242"/>
                </a:lnTo>
                <a:cubicBezTo>
                  <a:pt x="0" y="243870"/>
                  <a:pt x="9257" y="234630"/>
                  <a:pt x="20650" y="234630"/>
                </a:cubicBezTo>
                <a:close/>
                <a:moveTo>
                  <a:pt x="407825" y="0"/>
                </a:moveTo>
                <a:lnTo>
                  <a:pt x="493536" y="0"/>
                </a:lnTo>
                <a:cubicBezTo>
                  <a:pt x="511515" y="0"/>
                  <a:pt x="527446" y="11731"/>
                  <a:pt x="532609" y="28972"/>
                </a:cubicBezTo>
                <a:cubicBezTo>
                  <a:pt x="605414" y="269108"/>
                  <a:pt x="607639" y="271419"/>
                  <a:pt x="607639" y="288305"/>
                </a:cubicBezTo>
                <a:lnTo>
                  <a:pt x="607639" y="397619"/>
                </a:lnTo>
                <a:cubicBezTo>
                  <a:pt x="607639" y="462408"/>
                  <a:pt x="554771" y="515198"/>
                  <a:pt x="489887" y="515198"/>
                </a:cubicBezTo>
                <a:lnTo>
                  <a:pt x="457133" y="515198"/>
                </a:lnTo>
                <a:cubicBezTo>
                  <a:pt x="412809" y="515198"/>
                  <a:pt x="375161" y="482760"/>
                  <a:pt x="368664" y="438945"/>
                </a:cubicBezTo>
                <a:cubicBezTo>
                  <a:pt x="366972" y="427658"/>
                  <a:pt x="357004" y="419126"/>
                  <a:pt x="345612" y="419126"/>
                </a:cubicBezTo>
                <a:lnTo>
                  <a:pt x="343742" y="419126"/>
                </a:lnTo>
                <a:cubicBezTo>
                  <a:pt x="332261" y="419126"/>
                  <a:pt x="322382" y="427658"/>
                  <a:pt x="320690" y="438945"/>
                </a:cubicBezTo>
                <a:cubicBezTo>
                  <a:pt x="314193" y="482671"/>
                  <a:pt x="276545" y="515198"/>
                  <a:pt x="232221" y="515198"/>
                </a:cubicBezTo>
                <a:lnTo>
                  <a:pt x="199467" y="515198"/>
                </a:lnTo>
                <a:cubicBezTo>
                  <a:pt x="134583" y="515198"/>
                  <a:pt x="81715" y="462408"/>
                  <a:pt x="81715" y="397619"/>
                </a:cubicBezTo>
                <a:lnTo>
                  <a:pt x="81715" y="361536"/>
                </a:lnTo>
                <a:lnTo>
                  <a:pt x="122568" y="361536"/>
                </a:lnTo>
                <a:lnTo>
                  <a:pt x="192525" y="361536"/>
                </a:lnTo>
                <a:cubicBezTo>
                  <a:pt x="226435" y="361536"/>
                  <a:pt x="254027" y="333986"/>
                  <a:pt x="254027" y="300125"/>
                </a:cubicBezTo>
                <a:lnTo>
                  <a:pt x="254027" y="255244"/>
                </a:lnTo>
                <a:cubicBezTo>
                  <a:pt x="254027" y="246446"/>
                  <a:pt x="252068" y="238003"/>
                  <a:pt x="248686" y="230448"/>
                </a:cubicBezTo>
                <a:lnTo>
                  <a:pt x="508311" y="230448"/>
                </a:lnTo>
                <a:lnTo>
                  <a:pt x="463275" y="81496"/>
                </a:lnTo>
                <a:lnTo>
                  <a:pt x="407825" y="81496"/>
                </a:lnTo>
                <a:cubicBezTo>
                  <a:pt x="385218" y="81496"/>
                  <a:pt x="366972" y="63277"/>
                  <a:pt x="366972" y="40793"/>
                </a:cubicBezTo>
                <a:cubicBezTo>
                  <a:pt x="366972" y="18219"/>
                  <a:pt x="385218" y="0"/>
                  <a:pt x="407825" y="0"/>
                </a:cubicBezTo>
                <a:close/>
                <a:moveTo>
                  <a:pt x="196137" y="0"/>
                </a:moveTo>
                <a:lnTo>
                  <a:pt x="281845" y="0"/>
                </a:lnTo>
                <a:cubicBezTo>
                  <a:pt x="304362" y="0"/>
                  <a:pt x="322696" y="18218"/>
                  <a:pt x="322696" y="40791"/>
                </a:cubicBezTo>
                <a:cubicBezTo>
                  <a:pt x="322696" y="63275"/>
                  <a:pt x="304362" y="81493"/>
                  <a:pt x="281845" y="81493"/>
                </a:cubicBezTo>
                <a:lnTo>
                  <a:pt x="226398" y="81493"/>
                </a:lnTo>
                <a:lnTo>
                  <a:pt x="192399" y="193914"/>
                </a:lnTo>
                <a:lnTo>
                  <a:pt x="107048" y="193914"/>
                </a:lnTo>
                <a:lnTo>
                  <a:pt x="157066" y="28971"/>
                </a:lnTo>
                <a:cubicBezTo>
                  <a:pt x="162228" y="11731"/>
                  <a:pt x="178070" y="0"/>
                  <a:pt x="19613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1" name="portable-music-player_81704">
            <a:extLst>
              <a:ext uri="{FF2B5EF4-FFF2-40B4-BE49-F238E27FC236}">
                <a16:creationId xmlns:a16="http://schemas.microsoft.com/office/drawing/2014/main" id="{87F17A3D-E51D-4B84-83FB-A85FA16ECE3C}"/>
              </a:ext>
            </a:extLst>
          </p:cNvPr>
          <p:cNvSpPr>
            <a:spLocks noChangeAspect="1"/>
          </p:cNvSpPr>
          <p:nvPr/>
        </p:nvSpPr>
        <p:spPr bwMode="auto">
          <a:xfrm>
            <a:off x="1917057" y="3030100"/>
            <a:ext cx="400672" cy="609685"/>
          </a:xfrm>
          <a:custGeom>
            <a:avLst/>
            <a:gdLst>
              <a:gd name="connsiteX0" fmla="*/ 373273 h 605239"/>
              <a:gd name="connsiteY0" fmla="*/ 373273 h 605239"/>
              <a:gd name="connsiteX1" fmla="*/ 373273 h 605239"/>
              <a:gd name="connsiteY1" fmla="*/ 373273 h 605239"/>
              <a:gd name="connsiteX2" fmla="*/ 373273 h 605239"/>
              <a:gd name="connsiteY2" fmla="*/ 373273 h 605239"/>
              <a:gd name="connsiteX3" fmla="*/ 373273 h 605239"/>
              <a:gd name="connsiteY3" fmla="*/ 373273 h 605239"/>
              <a:gd name="connsiteX4" fmla="*/ 373273 h 605239"/>
              <a:gd name="connsiteY4" fmla="*/ 373273 h 605239"/>
              <a:gd name="connsiteX5" fmla="*/ 373273 h 605239"/>
              <a:gd name="connsiteY5" fmla="*/ 373273 h 605239"/>
              <a:gd name="connsiteX6" fmla="*/ 373273 h 605239"/>
              <a:gd name="connsiteY6" fmla="*/ 373273 h 605239"/>
              <a:gd name="connsiteX7" fmla="*/ 373273 h 605239"/>
              <a:gd name="connsiteY7" fmla="*/ 373273 h 605239"/>
              <a:gd name="connsiteX8" fmla="*/ 373273 h 605239"/>
              <a:gd name="connsiteY8" fmla="*/ 373273 h 605239"/>
              <a:gd name="connsiteX9" fmla="*/ 373273 h 605239"/>
              <a:gd name="connsiteY9" fmla="*/ 373273 h 605239"/>
              <a:gd name="connsiteX10" fmla="*/ 373273 h 605239"/>
              <a:gd name="connsiteY10" fmla="*/ 373273 h 605239"/>
              <a:gd name="connsiteX11" fmla="*/ 373273 h 605239"/>
              <a:gd name="connsiteY11" fmla="*/ 373273 h 605239"/>
              <a:gd name="connsiteX12" fmla="*/ 373273 h 605239"/>
              <a:gd name="connsiteY12" fmla="*/ 373273 h 605239"/>
              <a:gd name="connsiteX13" fmla="*/ 373273 h 605239"/>
              <a:gd name="connsiteY13" fmla="*/ 373273 h 605239"/>
              <a:gd name="connsiteX14" fmla="*/ 373273 h 605239"/>
              <a:gd name="connsiteY14" fmla="*/ 373273 h 605239"/>
              <a:gd name="connsiteX15" fmla="*/ 373273 h 605239"/>
              <a:gd name="connsiteY15" fmla="*/ 373273 h 605239"/>
              <a:gd name="connsiteX16" fmla="*/ 373273 h 605239"/>
              <a:gd name="connsiteY16" fmla="*/ 373273 h 605239"/>
              <a:gd name="connsiteX17" fmla="*/ 373273 h 605239"/>
              <a:gd name="connsiteY17" fmla="*/ 373273 h 605239"/>
              <a:gd name="connsiteX18" fmla="*/ 373273 h 605239"/>
              <a:gd name="connsiteY18" fmla="*/ 373273 h 605239"/>
              <a:gd name="connsiteX19" fmla="*/ 373273 h 605239"/>
              <a:gd name="connsiteY19" fmla="*/ 373273 h 605239"/>
              <a:gd name="connsiteX20" fmla="*/ 373273 h 605239"/>
              <a:gd name="connsiteY20" fmla="*/ 373273 h 605239"/>
              <a:gd name="connsiteX21" fmla="*/ 373273 h 605239"/>
              <a:gd name="connsiteY21" fmla="*/ 373273 h 605239"/>
              <a:gd name="connsiteX22" fmla="*/ 373273 h 605239"/>
              <a:gd name="connsiteY22" fmla="*/ 373273 h 605239"/>
              <a:gd name="connsiteX23" fmla="*/ 373273 h 605239"/>
              <a:gd name="connsiteY23" fmla="*/ 373273 h 605239"/>
              <a:gd name="connsiteX24" fmla="*/ 373273 h 605239"/>
              <a:gd name="connsiteY24" fmla="*/ 373273 h 605239"/>
              <a:gd name="connsiteX25" fmla="*/ 373273 h 605239"/>
              <a:gd name="connsiteY25" fmla="*/ 373273 h 605239"/>
              <a:gd name="connsiteX26" fmla="*/ 373273 h 605239"/>
              <a:gd name="connsiteY26" fmla="*/ 373273 h 605239"/>
              <a:gd name="connsiteX27" fmla="*/ 373273 h 605239"/>
              <a:gd name="connsiteY27" fmla="*/ 373273 h 605239"/>
              <a:gd name="connsiteX28" fmla="*/ 373273 h 605239"/>
              <a:gd name="connsiteY28" fmla="*/ 373273 h 605239"/>
              <a:gd name="connsiteX29" fmla="*/ 373273 h 605239"/>
              <a:gd name="connsiteY29" fmla="*/ 373273 h 605239"/>
              <a:gd name="connsiteX30" fmla="*/ 373273 h 605239"/>
              <a:gd name="connsiteY30" fmla="*/ 373273 h 605239"/>
              <a:gd name="connsiteX31" fmla="*/ 373273 h 605239"/>
              <a:gd name="connsiteY31" fmla="*/ 373273 h 605239"/>
              <a:gd name="connsiteX32" fmla="*/ 373273 h 605239"/>
              <a:gd name="connsiteY32" fmla="*/ 373273 h 605239"/>
              <a:gd name="connsiteX33" fmla="*/ 373273 h 605239"/>
              <a:gd name="connsiteY33" fmla="*/ 373273 h 605239"/>
              <a:gd name="connsiteX34" fmla="*/ 373273 h 605239"/>
              <a:gd name="connsiteY34" fmla="*/ 373273 h 605239"/>
              <a:gd name="connsiteX35" fmla="*/ 373273 h 605239"/>
              <a:gd name="connsiteY35" fmla="*/ 373273 h 605239"/>
              <a:gd name="connsiteX36" fmla="*/ 373273 h 605239"/>
              <a:gd name="connsiteY36" fmla="*/ 373273 h 605239"/>
              <a:gd name="connsiteX37" fmla="*/ 373273 h 605239"/>
              <a:gd name="connsiteY37" fmla="*/ 373273 h 605239"/>
              <a:gd name="connsiteX38" fmla="*/ 373273 h 605239"/>
              <a:gd name="connsiteY38" fmla="*/ 373273 h 605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397565" h="604957">
                <a:moveTo>
                  <a:pt x="198783" y="441034"/>
                </a:moveTo>
                <a:cubicBezTo>
                  <a:pt x="222478" y="441034"/>
                  <a:pt x="241687" y="460243"/>
                  <a:pt x="241687" y="483938"/>
                </a:cubicBezTo>
                <a:cubicBezTo>
                  <a:pt x="241687" y="507633"/>
                  <a:pt x="222478" y="526842"/>
                  <a:pt x="198783" y="526842"/>
                </a:cubicBezTo>
                <a:cubicBezTo>
                  <a:pt x="175088" y="526842"/>
                  <a:pt x="155879" y="507633"/>
                  <a:pt x="155879" y="483938"/>
                </a:cubicBezTo>
                <a:cubicBezTo>
                  <a:pt x="155879" y="460243"/>
                  <a:pt x="175088" y="441034"/>
                  <a:pt x="198783" y="441034"/>
                </a:cubicBezTo>
                <a:close/>
                <a:moveTo>
                  <a:pt x="198782" y="400740"/>
                </a:moveTo>
                <a:cubicBezTo>
                  <a:pt x="152824" y="400740"/>
                  <a:pt x="115500" y="438098"/>
                  <a:pt x="115500" y="483892"/>
                </a:cubicBezTo>
                <a:cubicBezTo>
                  <a:pt x="115500" y="529778"/>
                  <a:pt x="152824" y="567136"/>
                  <a:pt x="198782" y="567136"/>
                </a:cubicBezTo>
                <a:cubicBezTo>
                  <a:pt x="244741" y="567136"/>
                  <a:pt x="282065" y="529778"/>
                  <a:pt x="282065" y="483892"/>
                </a:cubicBezTo>
                <a:cubicBezTo>
                  <a:pt x="282065" y="438098"/>
                  <a:pt x="244741" y="400740"/>
                  <a:pt x="198782" y="400740"/>
                </a:cubicBezTo>
                <a:close/>
                <a:moveTo>
                  <a:pt x="249378" y="201252"/>
                </a:moveTo>
                <a:lnTo>
                  <a:pt x="299479" y="201252"/>
                </a:lnTo>
                <a:lnTo>
                  <a:pt x="299479" y="293199"/>
                </a:lnTo>
                <a:lnTo>
                  <a:pt x="249378" y="293199"/>
                </a:lnTo>
                <a:close/>
                <a:moveTo>
                  <a:pt x="98086" y="150516"/>
                </a:moveTo>
                <a:lnTo>
                  <a:pt x="148187" y="150516"/>
                </a:lnTo>
                <a:lnTo>
                  <a:pt x="148187" y="293199"/>
                </a:lnTo>
                <a:lnTo>
                  <a:pt x="98086" y="293199"/>
                </a:lnTo>
                <a:close/>
                <a:moveTo>
                  <a:pt x="173732" y="109165"/>
                </a:moveTo>
                <a:lnTo>
                  <a:pt x="223904" y="109165"/>
                </a:lnTo>
                <a:lnTo>
                  <a:pt x="223904" y="293200"/>
                </a:lnTo>
                <a:lnTo>
                  <a:pt x="173732" y="293200"/>
                </a:lnTo>
                <a:close/>
                <a:moveTo>
                  <a:pt x="65363" y="49872"/>
                </a:moveTo>
                <a:cubicBezTo>
                  <a:pt x="53293" y="49872"/>
                  <a:pt x="43545" y="59606"/>
                  <a:pt x="43545" y="71657"/>
                </a:cubicBezTo>
                <a:lnTo>
                  <a:pt x="43545" y="338075"/>
                </a:lnTo>
                <a:cubicBezTo>
                  <a:pt x="43545" y="350126"/>
                  <a:pt x="53293" y="359860"/>
                  <a:pt x="65363" y="359860"/>
                </a:cubicBezTo>
                <a:lnTo>
                  <a:pt x="332202" y="359860"/>
                </a:lnTo>
                <a:cubicBezTo>
                  <a:pt x="344272" y="359860"/>
                  <a:pt x="354020" y="350126"/>
                  <a:pt x="354020" y="338075"/>
                </a:cubicBezTo>
                <a:lnTo>
                  <a:pt x="354020" y="71657"/>
                </a:lnTo>
                <a:cubicBezTo>
                  <a:pt x="354020" y="59606"/>
                  <a:pt x="344272" y="49872"/>
                  <a:pt x="332202" y="49872"/>
                </a:cubicBezTo>
                <a:close/>
                <a:moveTo>
                  <a:pt x="48280" y="0"/>
                </a:moveTo>
                <a:lnTo>
                  <a:pt x="349285" y="0"/>
                </a:lnTo>
                <a:cubicBezTo>
                  <a:pt x="375932" y="0"/>
                  <a:pt x="397565" y="21599"/>
                  <a:pt x="397565" y="48204"/>
                </a:cubicBezTo>
                <a:lnTo>
                  <a:pt x="397565" y="556753"/>
                </a:lnTo>
                <a:cubicBezTo>
                  <a:pt x="397565" y="583358"/>
                  <a:pt x="375932" y="604957"/>
                  <a:pt x="349285" y="604957"/>
                </a:cubicBezTo>
                <a:lnTo>
                  <a:pt x="48280" y="604957"/>
                </a:lnTo>
                <a:cubicBezTo>
                  <a:pt x="21540" y="604957"/>
                  <a:pt x="0" y="583358"/>
                  <a:pt x="0" y="556753"/>
                </a:cubicBezTo>
                <a:lnTo>
                  <a:pt x="0" y="48204"/>
                </a:lnTo>
                <a:cubicBezTo>
                  <a:pt x="0" y="21599"/>
                  <a:pt x="21540" y="0"/>
                  <a:pt x="4828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对话气泡: 椭圆形 3">
            <a:extLst>
              <a:ext uri="{FF2B5EF4-FFF2-40B4-BE49-F238E27FC236}">
                <a16:creationId xmlns:a16="http://schemas.microsoft.com/office/drawing/2014/main" id="{40496D81-5010-42D6-89F2-730189BCFC3F}"/>
              </a:ext>
            </a:extLst>
          </p:cNvPr>
          <p:cNvSpPr/>
          <p:nvPr/>
        </p:nvSpPr>
        <p:spPr>
          <a:xfrm rot="16200000">
            <a:off x="654163" y="2623950"/>
            <a:ext cx="2141310" cy="1444981"/>
          </a:xfrm>
          <a:prstGeom prst="wedgeEllipseCallout">
            <a:avLst>
              <a:gd name="adj1" fmla="val 3624"/>
              <a:gd name="adj2" fmla="val 74006"/>
            </a:avLst>
          </a:prstGeom>
          <a:noFill/>
          <a:ln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077797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771556EE-0530-4750-BD27-79A630265C1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/>
              <a:t>近似存储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772021C8-5307-44AF-AC0A-9EF7BBA264DF}"/>
              </a:ext>
            </a:extLst>
          </p:cNvPr>
          <p:cNvSpPr txBox="1"/>
          <p:nvPr/>
        </p:nvSpPr>
        <p:spPr>
          <a:xfrm>
            <a:off x="1562263" y="3003775"/>
            <a:ext cx="18937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00" b="1" dirty="0">
                <a:latin typeface="+mn-ea"/>
              </a:rPr>
              <a:t>近似数据识别</a:t>
            </a:r>
          </a:p>
        </p:txBody>
      </p:sp>
      <p:sp>
        <p:nvSpPr>
          <p:cNvPr id="84" name="文本框 83">
            <a:extLst>
              <a:ext uri="{FF2B5EF4-FFF2-40B4-BE49-F238E27FC236}">
                <a16:creationId xmlns:a16="http://schemas.microsoft.com/office/drawing/2014/main" id="{7ACBA48D-4DBB-496A-8BB5-9796A49F8B81}"/>
              </a:ext>
            </a:extLst>
          </p:cNvPr>
          <p:cNvSpPr txBox="1"/>
          <p:nvPr/>
        </p:nvSpPr>
        <p:spPr>
          <a:xfrm>
            <a:off x="5426811" y="2998112"/>
            <a:ext cx="163885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00" b="1" dirty="0">
                <a:latin typeface="+mn-ea"/>
              </a:rPr>
              <a:t>近似写入</a:t>
            </a:r>
          </a:p>
        </p:txBody>
      </p:sp>
      <p:sp>
        <p:nvSpPr>
          <p:cNvPr id="106" name="文本框 105">
            <a:extLst>
              <a:ext uri="{FF2B5EF4-FFF2-40B4-BE49-F238E27FC236}">
                <a16:creationId xmlns:a16="http://schemas.microsoft.com/office/drawing/2014/main" id="{B1238480-07C3-4F8F-B35E-BAFB1A5D412E}"/>
              </a:ext>
            </a:extLst>
          </p:cNvPr>
          <p:cNvSpPr txBox="1"/>
          <p:nvPr/>
        </p:nvSpPr>
        <p:spPr>
          <a:xfrm>
            <a:off x="9099167" y="2998112"/>
            <a:ext cx="163885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00" b="1" dirty="0">
                <a:latin typeface="+mn-ea"/>
              </a:rPr>
              <a:t>近似读取</a:t>
            </a:r>
          </a:p>
        </p:txBody>
      </p:sp>
      <p:sp>
        <p:nvSpPr>
          <p:cNvPr id="19" name="Freeform 5">
            <a:extLst>
              <a:ext uri="{FF2B5EF4-FFF2-40B4-BE49-F238E27FC236}">
                <a16:creationId xmlns:a16="http://schemas.microsoft.com/office/drawing/2014/main" id="{64BB8022-68FF-43A9-B468-1AC44DC42067}"/>
              </a:ext>
            </a:extLst>
          </p:cNvPr>
          <p:cNvSpPr>
            <a:spLocks noEditPoints="1"/>
          </p:cNvSpPr>
          <p:nvPr/>
        </p:nvSpPr>
        <p:spPr bwMode="auto">
          <a:xfrm>
            <a:off x="5818116" y="2044173"/>
            <a:ext cx="555768" cy="392239"/>
          </a:xfrm>
          <a:custGeom>
            <a:avLst/>
            <a:gdLst>
              <a:gd name="connsiteX0" fmla="*/ 420596 w 607709"/>
              <a:gd name="connsiteY0" fmla="*/ 345444 h 428897"/>
              <a:gd name="connsiteX1" fmla="*/ 410416 w 607709"/>
              <a:gd name="connsiteY1" fmla="*/ 375647 h 428897"/>
              <a:gd name="connsiteX2" fmla="*/ 440669 w 607709"/>
              <a:gd name="connsiteY2" fmla="*/ 365341 h 428897"/>
              <a:gd name="connsiteX3" fmla="*/ 505621 w 607709"/>
              <a:gd name="connsiteY3" fmla="*/ 246531 h 428897"/>
              <a:gd name="connsiteX4" fmla="*/ 495871 w 607709"/>
              <a:gd name="connsiteY4" fmla="*/ 256408 h 428897"/>
              <a:gd name="connsiteX5" fmla="*/ 489132 w 607709"/>
              <a:gd name="connsiteY5" fmla="*/ 262992 h 428897"/>
              <a:gd name="connsiteX6" fmla="*/ 482537 w 607709"/>
              <a:gd name="connsiteY6" fmla="*/ 269720 h 428897"/>
              <a:gd name="connsiteX7" fmla="*/ 457445 w 607709"/>
              <a:gd name="connsiteY7" fmla="*/ 294627 h 428897"/>
              <a:gd name="connsiteX8" fmla="*/ 455008 w 607709"/>
              <a:gd name="connsiteY8" fmla="*/ 297061 h 428897"/>
              <a:gd name="connsiteX9" fmla="*/ 448269 w 607709"/>
              <a:gd name="connsiteY9" fmla="*/ 303932 h 428897"/>
              <a:gd name="connsiteX10" fmla="*/ 445831 w 607709"/>
              <a:gd name="connsiteY10" fmla="*/ 306365 h 428897"/>
              <a:gd name="connsiteX11" fmla="*/ 438949 w 607709"/>
              <a:gd name="connsiteY11" fmla="*/ 313236 h 428897"/>
              <a:gd name="connsiteX12" fmla="*/ 436511 w 607709"/>
              <a:gd name="connsiteY12" fmla="*/ 315670 h 428897"/>
              <a:gd name="connsiteX13" fmla="*/ 430489 w 607709"/>
              <a:gd name="connsiteY13" fmla="*/ 321682 h 428897"/>
              <a:gd name="connsiteX14" fmla="*/ 464184 w 607709"/>
              <a:gd name="connsiteY14" fmla="*/ 355321 h 428897"/>
              <a:gd name="connsiteX15" fmla="*/ 504044 w 607709"/>
              <a:gd name="connsiteY15" fmla="*/ 315670 h 428897"/>
              <a:gd name="connsiteX16" fmla="*/ 506482 w 607709"/>
              <a:gd name="connsiteY16" fmla="*/ 313236 h 428897"/>
              <a:gd name="connsiteX17" fmla="*/ 513364 w 607709"/>
              <a:gd name="connsiteY17" fmla="*/ 306365 h 428897"/>
              <a:gd name="connsiteX18" fmla="*/ 515658 w 607709"/>
              <a:gd name="connsiteY18" fmla="*/ 303932 h 428897"/>
              <a:gd name="connsiteX19" fmla="*/ 524978 w 607709"/>
              <a:gd name="connsiteY19" fmla="*/ 294627 h 428897"/>
              <a:gd name="connsiteX20" fmla="*/ 527559 w 607709"/>
              <a:gd name="connsiteY20" fmla="*/ 292051 h 428897"/>
              <a:gd name="connsiteX21" fmla="*/ 534298 w 607709"/>
              <a:gd name="connsiteY21" fmla="*/ 285466 h 428897"/>
              <a:gd name="connsiteX22" fmla="*/ 539459 w 607709"/>
              <a:gd name="connsiteY22" fmla="*/ 280313 h 428897"/>
              <a:gd name="connsiteX23" fmla="*/ 536592 w 607709"/>
              <a:gd name="connsiteY23" fmla="*/ 215898 h 428897"/>
              <a:gd name="connsiteX24" fmla="*/ 516518 w 607709"/>
              <a:gd name="connsiteY24" fmla="*/ 235938 h 428897"/>
              <a:gd name="connsiteX25" fmla="*/ 550356 w 607709"/>
              <a:gd name="connsiteY25" fmla="*/ 269577 h 428897"/>
              <a:gd name="connsiteX26" fmla="*/ 555662 w 607709"/>
              <a:gd name="connsiteY26" fmla="*/ 264424 h 428897"/>
              <a:gd name="connsiteX27" fmla="*/ 564838 w 607709"/>
              <a:gd name="connsiteY27" fmla="*/ 255119 h 428897"/>
              <a:gd name="connsiteX28" fmla="*/ 570430 w 607709"/>
              <a:gd name="connsiteY28" fmla="*/ 249537 h 428897"/>
              <a:gd name="connsiteX29" fmla="*/ 564838 w 607709"/>
              <a:gd name="connsiteY29" fmla="*/ 244097 h 428897"/>
              <a:gd name="connsiteX30" fmla="*/ 555662 w 607709"/>
              <a:gd name="connsiteY30" fmla="*/ 234793 h 428897"/>
              <a:gd name="connsiteX31" fmla="*/ 479526 w 607709"/>
              <a:gd name="connsiteY31" fmla="*/ 173097 h 428897"/>
              <a:gd name="connsiteX32" fmla="*/ 549926 w 607709"/>
              <a:gd name="connsiteY32" fmla="*/ 194140 h 428897"/>
              <a:gd name="connsiteX33" fmla="*/ 555662 w 607709"/>
              <a:gd name="connsiteY33" fmla="*/ 198148 h 428897"/>
              <a:gd name="connsiteX34" fmla="*/ 564838 w 607709"/>
              <a:gd name="connsiteY34" fmla="*/ 205591 h 428897"/>
              <a:gd name="connsiteX35" fmla="*/ 574158 w 607709"/>
              <a:gd name="connsiteY35" fmla="*/ 214752 h 428897"/>
              <a:gd name="connsiteX36" fmla="*/ 578746 w 607709"/>
              <a:gd name="connsiteY36" fmla="*/ 219906 h 428897"/>
              <a:gd name="connsiteX37" fmla="*/ 607709 w 607709"/>
              <a:gd name="connsiteY37" fmla="*/ 300926 h 428897"/>
              <a:gd name="connsiteX38" fmla="*/ 479526 w 607709"/>
              <a:gd name="connsiteY38" fmla="*/ 428897 h 428897"/>
              <a:gd name="connsiteX39" fmla="*/ 440383 w 607709"/>
              <a:gd name="connsiteY39" fmla="*/ 422742 h 428897"/>
              <a:gd name="connsiteX40" fmla="*/ 422460 w 607709"/>
              <a:gd name="connsiteY40" fmla="*/ 415442 h 428897"/>
              <a:gd name="connsiteX41" fmla="*/ 414144 w 607709"/>
              <a:gd name="connsiteY41" fmla="*/ 410861 h 428897"/>
              <a:gd name="connsiteX42" fmla="*/ 359946 w 607709"/>
              <a:gd name="connsiteY42" fmla="*/ 346446 h 428897"/>
              <a:gd name="connsiteX43" fmla="*/ 352346 w 607709"/>
              <a:gd name="connsiteY43" fmla="*/ 315670 h 428897"/>
              <a:gd name="connsiteX44" fmla="*/ 352060 w 607709"/>
              <a:gd name="connsiteY44" fmla="*/ 313952 h 428897"/>
              <a:gd name="connsiteX45" fmla="*/ 352060 w 607709"/>
              <a:gd name="connsiteY45" fmla="*/ 313236 h 428897"/>
              <a:gd name="connsiteX46" fmla="*/ 351773 w 607709"/>
              <a:gd name="connsiteY46" fmla="*/ 306365 h 428897"/>
              <a:gd name="connsiteX47" fmla="*/ 351629 w 607709"/>
              <a:gd name="connsiteY47" fmla="*/ 303932 h 428897"/>
              <a:gd name="connsiteX48" fmla="*/ 351486 w 607709"/>
              <a:gd name="connsiteY48" fmla="*/ 300926 h 428897"/>
              <a:gd name="connsiteX49" fmla="*/ 351629 w 607709"/>
              <a:gd name="connsiteY49" fmla="*/ 297061 h 428897"/>
              <a:gd name="connsiteX50" fmla="*/ 351773 w 607709"/>
              <a:gd name="connsiteY50" fmla="*/ 294627 h 428897"/>
              <a:gd name="connsiteX51" fmla="*/ 378442 w 607709"/>
              <a:gd name="connsiteY51" fmla="*/ 222625 h 428897"/>
              <a:gd name="connsiteX52" fmla="*/ 395934 w 607709"/>
              <a:gd name="connsiteY52" fmla="*/ 204160 h 428897"/>
              <a:gd name="connsiteX53" fmla="*/ 403534 w 607709"/>
              <a:gd name="connsiteY53" fmla="*/ 198148 h 428897"/>
              <a:gd name="connsiteX54" fmla="*/ 411563 w 607709"/>
              <a:gd name="connsiteY54" fmla="*/ 192708 h 428897"/>
              <a:gd name="connsiteX55" fmla="*/ 479526 w 607709"/>
              <a:gd name="connsiteY55" fmla="*/ 173097 h 428897"/>
              <a:gd name="connsiteX56" fmla="*/ 337851 w 607709"/>
              <a:gd name="connsiteY56" fmla="*/ 160184 h 428897"/>
              <a:gd name="connsiteX57" fmla="*/ 383452 w 607709"/>
              <a:gd name="connsiteY57" fmla="*/ 194677 h 428897"/>
              <a:gd name="connsiteX58" fmla="*/ 336273 w 607709"/>
              <a:gd name="connsiteY58" fmla="*/ 294577 h 428897"/>
              <a:gd name="connsiteX59" fmla="*/ 336130 w 607709"/>
              <a:gd name="connsiteY59" fmla="*/ 297010 h 428897"/>
              <a:gd name="connsiteX60" fmla="*/ 35706 w 607709"/>
              <a:gd name="connsiteY60" fmla="*/ 297010 h 428897"/>
              <a:gd name="connsiteX61" fmla="*/ 38861 w 607709"/>
              <a:gd name="connsiteY61" fmla="*/ 294577 h 428897"/>
              <a:gd name="connsiteX62" fmla="*/ 212805 w 607709"/>
              <a:gd name="connsiteY62" fmla="*/ 160327 h 428897"/>
              <a:gd name="connsiteX63" fmla="*/ 274611 w 607709"/>
              <a:gd name="connsiteY63" fmla="*/ 207987 h 428897"/>
              <a:gd name="connsiteX64" fmla="*/ 549679 w 607709"/>
              <a:gd name="connsiteY64" fmla="*/ 0 h 428897"/>
              <a:gd name="connsiteX65" fmla="*/ 555703 w 607709"/>
              <a:gd name="connsiteY65" fmla="*/ 0 h 428897"/>
              <a:gd name="connsiteX66" fmla="*/ 555703 w 607709"/>
              <a:gd name="connsiteY66" fmla="*/ 179399 h 428897"/>
              <a:gd name="connsiteX67" fmla="*/ 479542 w 607709"/>
              <a:gd name="connsiteY67" fmla="*/ 157636 h 428897"/>
              <a:gd name="connsiteX68" fmla="*/ 398360 w 607709"/>
              <a:gd name="connsiteY68" fmla="*/ 182835 h 428897"/>
              <a:gd name="connsiteX69" fmla="*/ 353180 w 607709"/>
              <a:gd name="connsiteY69" fmla="*/ 148616 h 428897"/>
              <a:gd name="connsiteX70" fmla="*/ 35706 w 607709"/>
              <a:gd name="connsiteY70" fmla="*/ 0 h 428897"/>
              <a:gd name="connsiteX71" fmla="*/ 518797 w 607709"/>
              <a:gd name="connsiteY71" fmla="*/ 0 h 428897"/>
              <a:gd name="connsiteX72" fmla="*/ 337835 w 607709"/>
              <a:gd name="connsiteY72" fmla="*/ 136999 h 428897"/>
              <a:gd name="connsiteX73" fmla="*/ 330092 w 607709"/>
              <a:gd name="connsiteY73" fmla="*/ 142725 h 428897"/>
              <a:gd name="connsiteX74" fmla="*/ 322492 w 607709"/>
              <a:gd name="connsiteY74" fmla="*/ 148595 h 428897"/>
              <a:gd name="connsiteX75" fmla="*/ 274599 w 607709"/>
              <a:gd name="connsiteY75" fmla="*/ 184670 h 428897"/>
              <a:gd name="connsiteX76" fmla="*/ 227853 w 607709"/>
              <a:gd name="connsiteY76" fmla="*/ 148595 h 428897"/>
              <a:gd name="connsiteX77" fmla="*/ 220396 w 607709"/>
              <a:gd name="connsiteY77" fmla="*/ 142725 h 428897"/>
              <a:gd name="connsiteX78" fmla="*/ 212796 w 607709"/>
              <a:gd name="connsiteY78" fmla="*/ 136856 h 428897"/>
              <a:gd name="connsiteX79" fmla="*/ 0 w 607709"/>
              <a:gd name="connsiteY79" fmla="*/ 0 h 428897"/>
              <a:gd name="connsiteX80" fmla="*/ 5449 w 607709"/>
              <a:gd name="connsiteY80" fmla="*/ 0 h 428897"/>
              <a:gd name="connsiteX81" fmla="*/ 197583 w 607709"/>
              <a:gd name="connsiteY81" fmla="*/ 148594 h 428897"/>
              <a:gd name="connsiteX82" fmla="*/ 8603 w 607709"/>
              <a:gd name="connsiteY82" fmla="*/ 294611 h 428897"/>
              <a:gd name="connsiteX83" fmla="*/ 0 w 607709"/>
              <a:gd name="connsiteY83" fmla="*/ 294611 h 428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</a:cxnLst>
            <a:rect l="l" t="t" r="r" b="b"/>
            <a:pathLst>
              <a:path w="607709" h="428897">
                <a:moveTo>
                  <a:pt x="420596" y="345444"/>
                </a:moveTo>
                <a:lnTo>
                  <a:pt x="410416" y="375647"/>
                </a:lnTo>
                <a:lnTo>
                  <a:pt x="440669" y="365341"/>
                </a:lnTo>
                <a:close/>
                <a:moveTo>
                  <a:pt x="505621" y="246531"/>
                </a:moveTo>
                <a:lnTo>
                  <a:pt x="495871" y="256408"/>
                </a:lnTo>
                <a:lnTo>
                  <a:pt x="489132" y="262992"/>
                </a:lnTo>
                <a:lnTo>
                  <a:pt x="482537" y="269720"/>
                </a:lnTo>
                <a:lnTo>
                  <a:pt x="457445" y="294627"/>
                </a:lnTo>
                <a:lnTo>
                  <a:pt x="455008" y="297061"/>
                </a:lnTo>
                <a:lnTo>
                  <a:pt x="448269" y="303932"/>
                </a:lnTo>
                <a:lnTo>
                  <a:pt x="445831" y="306365"/>
                </a:lnTo>
                <a:lnTo>
                  <a:pt x="438949" y="313236"/>
                </a:lnTo>
                <a:lnTo>
                  <a:pt x="436511" y="315670"/>
                </a:lnTo>
                <a:lnTo>
                  <a:pt x="430489" y="321682"/>
                </a:lnTo>
                <a:lnTo>
                  <a:pt x="464184" y="355321"/>
                </a:lnTo>
                <a:lnTo>
                  <a:pt x="504044" y="315670"/>
                </a:lnTo>
                <a:lnTo>
                  <a:pt x="506482" y="313236"/>
                </a:lnTo>
                <a:lnTo>
                  <a:pt x="513364" y="306365"/>
                </a:lnTo>
                <a:lnTo>
                  <a:pt x="515658" y="303932"/>
                </a:lnTo>
                <a:lnTo>
                  <a:pt x="524978" y="294627"/>
                </a:lnTo>
                <a:lnTo>
                  <a:pt x="527559" y="292051"/>
                </a:lnTo>
                <a:lnTo>
                  <a:pt x="534298" y="285466"/>
                </a:lnTo>
                <a:lnTo>
                  <a:pt x="539459" y="280313"/>
                </a:lnTo>
                <a:close/>
                <a:moveTo>
                  <a:pt x="536592" y="215898"/>
                </a:moveTo>
                <a:lnTo>
                  <a:pt x="516518" y="235938"/>
                </a:lnTo>
                <a:lnTo>
                  <a:pt x="550356" y="269577"/>
                </a:lnTo>
                <a:lnTo>
                  <a:pt x="555662" y="264424"/>
                </a:lnTo>
                <a:lnTo>
                  <a:pt x="564838" y="255119"/>
                </a:lnTo>
                <a:lnTo>
                  <a:pt x="570430" y="249537"/>
                </a:lnTo>
                <a:lnTo>
                  <a:pt x="564838" y="244097"/>
                </a:lnTo>
                <a:lnTo>
                  <a:pt x="555662" y="234793"/>
                </a:lnTo>
                <a:close/>
                <a:moveTo>
                  <a:pt x="479526" y="173097"/>
                </a:moveTo>
                <a:cubicBezTo>
                  <a:pt x="505621" y="173097"/>
                  <a:pt x="529709" y="180827"/>
                  <a:pt x="549926" y="194140"/>
                </a:cubicBezTo>
                <a:cubicBezTo>
                  <a:pt x="551934" y="195428"/>
                  <a:pt x="553798" y="196716"/>
                  <a:pt x="555662" y="198148"/>
                </a:cubicBezTo>
                <a:cubicBezTo>
                  <a:pt x="558816" y="200438"/>
                  <a:pt x="561970" y="202871"/>
                  <a:pt x="564838" y="205591"/>
                </a:cubicBezTo>
                <a:cubicBezTo>
                  <a:pt x="568136" y="208454"/>
                  <a:pt x="571290" y="211603"/>
                  <a:pt x="574158" y="214752"/>
                </a:cubicBezTo>
                <a:cubicBezTo>
                  <a:pt x="575735" y="216470"/>
                  <a:pt x="577312" y="218188"/>
                  <a:pt x="578746" y="219906"/>
                </a:cubicBezTo>
                <a:cubicBezTo>
                  <a:pt x="596812" y="241950"/>
                  <a:pt x="607709" y="270150"/>
                  <a:pt x="607709" y="300926"/>
                </a:cubicBezTo>
                <a:cubicBezTo>
                  <a:pt x="607709" y="371639"/>
                  <a:pt x="550356" y="428897"/>
                  <a:pt x="479526" y="428897"/>
                </a:cubicBezTo>
                <a:cubicBezTo>
                  <a:pt x="465905" y="428897"/>
                  <a:pt x="452714" y="426750"/>
                  <a:pt x="440383" y="422742"/>
                </a:cubicBezTo>
                <a:cubicBezTo>
                  <a:pt x="434217" y="420881"/>
                  <a:pt x="428195" y="418305"/>
                  <a:pt x="422460" y="415442"/>
                </a:cubicBezTo>
                <a:cubicBezTo>
                  <a:pt x="419592" y="414153"/>
                  <a:pt x="416868" y="412579"/>
                  <a:pt x="414144" y="410861"/>
                </a:cubicBezTo>
                <a:cubicBezTo>
                  <a:pt x="389482" y="396260"/>
                  <a:pt x="370269" y="373500"/>
                  <a:pt x="359946" y="346446"/>
                </a:cubicBezTo>
                <a:cubicBezTo>
                  <a:pt x="356218" y="336712"/>
                  <a:pt x="353637" y="326405"/>
                  <a:pt x="352346" y="315670"/>
                </a:cubicBezTo>
                <a:cubicBezTo>
                  <a:pt x="352203" y="315097"/>
                  <a:pt x="352203" y="314524"/>
                  <a:pt x="352060" y="313952"/>
                </a:cubicBezTo>
                <a:cubicBezTo>
                  <a:pt x="352060" y="313666"/>
                  <a:pt x="352060" y="313522"/>
                  <a:pt x="352060" y="313236"/>
                </a:cubicBezTo>
                <a:cubicBezTo>
                  <a:pt x="351773" y="310946"/>
                  <a:pt x="351773" y="308655"/>
                  <a:pt x="351773" y="306365"/>
                </a:cubicBezTo>
                <a:cubicBezTo>
                  <a:pt x="351629" y="305649"/>
                  <a:pt x="351629" y="304791"/>
                  <a:pt x="351629" y="303932"/>
                </a:cubicBezTo>
                <a:cubicBezTo>
                  <a:pt x="351629" y="302930"/>
                  <a:pt x="351486" y="301928"/>
                  <a:pt x="351486" y="300926"/>
                </a:cubicBezTo>
                <a:cubicBezTo>
                  <a:pt x="351486" y="299637"/>
                  <a:pt x="351629" y="298349"/>
                  <a:pt x="351629" y="297061"/>
                </a:cubicBezTo>
                <a:cubicBezTo>
                  <a:pt x="351629" y="296345"/>
                  <a:pt x="351773" y="295486"/>
                  <a:pt x="351773" y="294627"/>
                </a:cubicBezTo>
                <a:cubicBezTo>
                  <a:pt x="353063" y="267573"/>
                  <a:pt x="362813" y="242666"/>
                  <a:pt x="378442" y="222625"/>
                </a:cubicBezTo>
                <a:cubicBezTo>
                  <a:pt x="383604" y="215898"/>
                  <a:pt x="389482" y="209742"/>
                  <a:pt x="395934" y="204160"/>
                </a:cubicBezTo>
                <a:cubicBezTo>
                  <a:pt x="398372" y="202013"/>
                  <a:pt x="400953" y="200152"/>
                  <a:pt x="403534" y="198148"/>
                </a:cubicBezTo>
                <a:cubicBezTo>
                  <a:pt x="406114" y="196287"/>
                  <a:pt x="408839" y="194426"/>
                  <a:pt x="411563" y="192708"/>
                </a:cubicBezTo>
                <a:cubicBezTo>
                  <a:pt x="431350" y="180254"/>
                  <a:pt x="454577" y="173097"/>
                  <a:pt x="479526" y="173097"/>
                </a:cubicBezTo>
                <a:close/>
                <a:moveTo>
                  <a:pt x="337851" y="160184"/>
                </a:moveTo>
                <a:lnTo>
                  <a:pt x="383452" y="194677"/>
                </a:lnTo>
                <a:cubicBezTo>
                  <a:pt x="355776" y="219580"/>
                  <a:pt x="337994" y="255075"/>
                  <a:pt x="336273" y="294577"/>
                </a:cubicBezTo>
                <a:cubicBezTo>
                  <a:pt x="336273" y="295436"/>
                  <a:pt x="336130" y="296295"/>
                  <a:pt x="336130" y="297010"/>
                </a:cubicBezTo>
                <a:lnTo>
                  <a:pt x="35706" y="297010"/>
                </a:lnTo>
                <a:lnTo>
                  <a:pt x="38861" y="294577"/>
                </a:lnTo>
                <a:lnTo>
                  <a:pt x="212805" y="160327"/>
                </a:lnTo>
                <a:lnTo>
                  <a:pt x="274611" y="207987"/>
                </a:lnTo>
                <a:close/>
                <a:moveTo>
                  <a:pt x="549679" y="0"/>
                </a:moveTo>
                <a:lnTo>
                  <a:pt x="555703" y="0"/>
                </a:lnTo>
                <a:lnTo>
                  <a:pt x="555703" y="179399"/>
                </a:lnTo>
                <a:cubicBezTo>
                  <a:pt x="532754" y="165224"/>
                  <a:pt x="506650" y="157636"/>
                  <a:pt x="479542" y="157636"/>
                </a:cubicBezTo>
                <a:cubicBezTo>
                  <a:pt x="449422" y="157636"/>
                  <a:pt x="421596" y="166942"/>
                  <a:pt x="398360" y="182835"/>
                </a:cubicBezTo>
                <a:lnTo>
                  <a:pt x="353180" y="148616"/>
                </a:lnTo>
                <a:close/>
                <a:moveTo>
                  <a:pt x="35706" y="0"/>
                </a:moveTo>
                <a:lnTo>
                  <a:pt x="518797" y="0"/>
                </a:lnTo>
                <a:lnTo>
                  <a:pt x="337835" y="136999"/>
                </a:lnTo>
                <a:lnTo>
                  <a:pt x="330092" y="142725"/>
                </a:lnTo>
                <a:lnTo>
                  <a:pt x="322492" y="148595"/>
                </a:lnTo>
                <a:lnTo>
                  <a:pt x="274599" y="184670"/>
                </a:lnTo>
                <a:lnTo>
                  <a:pt x="227853" y="148595"/>
                </a:lnTo>
                <a:lnTo>
                  <a:pt x="220396" y="142725"/>
                </a:lnTo>
                <a:lnTo>
                  <a:pt x="212796" y="136856"/>
                </a:lnTo>
                <a:close/>
                <a:moveTo>
                  <a:pt x="0" y="0"/>
                </a:moveTo>
                <a:lnTo>
                  <a:pt x="5449" y="0"/>
                </a:lnTo>
                <a:lnTo>
                  <a:pt x="197583" y="148594"/>
                </a:lnTo>
                <a:lnTo>
                  <a:pt x="8603" y="294611"/>
                </a:lnTo>
                <a:lnTo>
                  <a:pt x="0" y="29461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20" name="Freeform 13">
            <a:extLst>
              <a:ext uri="{FF2B5EF4-FFF2-40B4-BE49-F238E27FC236}">
                <a16:creationId xmlns:a16="http://schemas.microsoft.com/office/drawing/2014/main" id="{BF12BBDE-9FD7-43FE-8927-D5D31E01FFE1}"/>
              </a:ext>
            </a:extLst>
          </p:cNvPr>
          <p:cNvSpPr>
            <a:spLocks noEditPoints="1"/>
          </p:cNvSpPr>
          <p:nvPr/>
        </p:nvSpPr>
        <p:spPr bwMode="auto">
          <a:xfrm>
            <a:off x="9434247" y="1991117"/>
            <a:ext cx="535783" cy="499442"/>
          </a:xfrm>
          <a:custGeom>
            <a:avLst/>
            <a:gdLst>
              <a:gd name="T0" fmla="*/ 557 w 572"/>
              <a:gd name="T1" fmla="*/ 182 h 534"/>
              <a:gd name="T2" fmla="*/ 543 w 572"/>
              <a:gd name="T3" fmla="*/ 176 h 534"/>
              <a:gd name="T4" fmla="*/ 543 w 572"/>
              <a:gd name="T5" fmla="*/ 33 h 534"/>
              <a:gd name="T6" fmla="*/ 510 w 572"/>
              <a:gd name="T7" fmla="*/ 0 h 534"/>
              <a:gd name="T8" fmla="*/ 62 w 572"/>
              <a:gd name="T9" fmla="*/ 0 h 534"/>
              <a:gd name="T10" fmla="*/ 29 w 572"/>
              <a:gd name="T11" fmla="*/ 33 h 534"/>
              <a:gd name="T12" fmla="*/ 29 w 572"/>
              <a:gd name="T13" fmla="*/ 176 h 534"/>
              <a:gd name="T14" fmla="*/ 15 w 572"/>
              <a:gd name="T15" fmla="*/ 182 h 534"/>
              <a:gd name="T16" fmla="*/ 0 w 572"/>
              <a:gd name="T17" fmla="*/ 209 h 534"/>
              <a:gd name="T18" fmla="*/ 0 w 572"/>
              <a:gd name="T19" fmla="*/ 501 h 534"/>
              <a:gd name="T20" fmla="*/ 33 w 572"/>
              <a:gd name="T21" fmla="*/ 534 h 534"/>
              <a:gd name="T22" fmla="*/ 539 w 572"/>
              <a:gd name="T23" fmla="*/ 534 h 534"/>
              <a:gd name="T24" fmla="*/ 572 w 572"/>
              <a:gd name="T25" fmla="*/ 501 h 534"/>
              <a:gd name="T26" fmla="*/ 572 w 572"/>
              <a:gd name="T27" fmla="*/ 209 h 534"/>
              <a:gd name="T28" fmla="*/ 557 w 572"/>
              <a:gd name="T29" fmla="*/ 182 h 534"/>
              <a:gd name="T30" fmla="*/ 476 w 572"/>
              <a:gd name="T31" fmla="*/ 66 h 534"/>
              <a:gd name="T32" fmla="*/ 476 w 572"/>
              <a:gd name="T33" fmla="*/ 199 h 534"/>
              <a:gd name="T34" fmla="*/ 286 w 572"/>
              <a:gd name="T35" fmla="*/ 278 h 534"/>
              <a:gd name="T36" fmla="*/ 95 w 572"/>
              <a:gd name="T37" fmla="*/ 199 h 534"/>
              <a:gd name="T38" fmla="*/ 95 w 572"/>
              <a:gd name="T39" fmla="*/ 66 h 534"/>
              <a:gd name="T40" fmla="*/ 476 w 572"/>
              <a:gd name="T41" fmla="*/ 66 h 534"/>
              <a:gd name="T42" fmla="*/ 148 w 572"/>
              <a:gd name="T43" fmla="*/ 118 h 534"/>
              <a:gd name="T44" fmla="*/ 168 w 572"/>
              <a:gd name="T45" fmla="*/ 98 h 534"/>
              <a:gd name="T46" fmla="*/ 404 w 572"/>
              <a:gd name="T47" fmla="*/ 98 h 534"/>
              <a:gd name="T48" fmla="*/ 424 w 572"/>
              <a:gd name="T49" fmla="*/ 118 h 534"/>
              <a:gd name="T50" fmla="*/ 404 w 572"/>
              <a:gd name="T51" fmla="*/ 138 h 534"/>
              <a:gd name="T52" fmla="*/ 168 w 572"/>
              <a:gd name="T53" fmla="*/ 138 h 534"/>
              <a:gd name="T54" fmla="*/ 148 w 572"/>
              <a:gd name="T55" fmla="*/ 118 h 534"/>
              <a:gd name="T56" fmla="*/ 148 w 572"/>
              <a:gd name="T57" fmla="*/ 187 h 534"/>
              <a:gd name="T58" fmla="*/ 168 w 572"/>
              <a:gd name="T59" fmla="*/ 167 h 534"/>
              <a:gd name="T60" fmla="*/ 404 w 572"/>
              <a:gd name="T61" fmla="*/ 167 h 534"/>
              <a:gd name="T62" fmla="*/ 424 w 572"/>
              <a:gd name="T63" fmla="*/ 187 h 534"/>
              <a:gd name="T64" fmla="*/ 404 w 572"/>
              <a:gd name="T65" fmla="*/ 207 h 534"/>
              <a:gd name="T66" fmla="*/ 168 w 572"/>
              <a:gd name="T67" fmla="*/ 207 h 534"/>
              <a:gd name="T68" fmla="*/ 148 w 572"/>
              <a:gd name="T69" fmla="*/ 187 h 5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572" h="534">
                <a:moveTo>
                  <a:pt x="557" y="182"/>
                </a:moveTo>
                <a:cubicBezTo>
                  <a:pt x="553" y="179"/>
                  <a:pt x="548" y="177"/>
                  <a:pt x="543" y="176"/>
                </a:cubicBezTo>
                <a:lnTo>
                  <a:pt x="543" y="33"/>
                </a:lnTo>
                <a:cubicBezTo>
                  <a:pt x="543" y="15"/>
                  <a:pt x="528" y="0"/>
                  <a:pt x="510" y="0"/>
                </a:cubicBezTo>
                <a:lnTo>
                  <a:pt x="62" y="0"/>
                </a:lnTo>
                <a:cubicBezTo>
                  <a:pt x="44" y="0"/>
                  <a:pt x="29" y="15"/>
                  <a:pt x="29" y="33"/>
                </a:cubicBezTo>
                <a:lnTo>
                  <a:pt x="29" y="176"/>
                </a:lnTo>
                <a:cubicBezTo>
                  <a:pt x="24" y="177"/>
                  <a:pt x="19" y="179"/>
                  <a:pt x="15" y="182"/>
                </a:cubicBezTo>
                <a:cubicBezTo>
                  <a:pt x="6" y="188"/>
                  <a:pt x="0" y="198"/>
                  <a:pt x="0" y="209"/>
                </a:cubicBezTo>
                <a:lnTo>
                  <a:pt x="0" y="501"/>
                </a:lnTo>
                <a:cubicBezTo>
                  <a:pt x="0" y="519"/>
                  <a:pt x="15" y="534"/>
                  <a:pt x="33" y="534"/>
                </a:cubicBezTo>
                <a:lnTo>
                  <a:pt x="539" y="534"/>
                </a:lnTo>
                <a:cubicBezTo>
                  <a:pt x="557" y="534"/>
                  <a:pt x="572" y="519"/>
                  <a:pt x="572" y="501"/>
                </a:cubicBezTo>
                <a:lnTo>
                  <a:pt x="572" y="209"/>
                </a:lnTo>
                <a:cubicBezTo>
                  <a:pt x="572" y="198"/>
                  <a:pt x="566" y="188"/>
                  <a:pt x="557" y="182"/>
                </a:cubicBezTo>
                <a:close/>
                <a:moveTo>
                  <a:pt x="476" y="66"/>
                </a:moveTo>
                <a:lnTo>
                  <a:pt x="476" y="199"/>
                </a:lnTo>
                <a:lnTo>
                  <a:pt x="286" y="278"/>
                </a:lnTo>
                <a:lnTo>
                  <a:pt x="95" y="199"/>
                </a:lnTo>
                <a:lnTo>
                  <a:pt x="95" y="66"/>
                </a:lnTo>
                <a:lnTo>
                  <a:pt x="476" y="66"/>
                </a:lnTo>
                <a:close/>
                <a:moveTo>
                  <a:pt x="148" y="118"/>
                </a:moveTo>
                <a:cubicBezTo>
                  <a:pt x="148" y="107"/>
                  <a:pt x="157" y="98"/>
                  <a:pt x="168" y="98"/>
                </a:cubicBezTo>
                <a:lnTo>
                  <a:pt x="404" y="98"/>
                </a:lnTo>
                <a:cubicBezTo>
                  <a:pt x="415" y="98"/>
                  <a:pt x="424" y="107"/>
                  <a:pt x="424" y="118"/>
                </a:cubicBezTo>
                <a:cubicBezTo>
                  <a:pt x="424" y="129"/>
                  <a:pt x="415" y="138"/>
                  <a:pt x="404" y="138"/>
                </a:cubicBezTo>
                <a:lnTo>
                  <a:pt x="168" y="138"/>
                </a:lnTo>
                <a:cubicBezTo>
                  <a:pt x="157" y="138"/>
                  <a:pt x="148" y="129"/>
                  <a:pt x="148" y="118"/>
                </a:cubicBezTo>
                <a:close/>
                <a:moveTo>
                  <a:pt x="148" y="187"/>
                </a:moveTo>
                <a:cubicBezTo>
                  <a:pt x="148" y="176"/>
                  <a:pt x="157" y="167"/>
                  <a:pt x="168" y="167"/>
                </a:cubicBezTo>
                <a:lnTo>
                  <a:pt x="404" y="167"/>
                </a:lnTo>
                <a:cubicBezTo>
                  <a:pt x="415" y="167"/>
                  <a:pt x="424" y="176"/>
                  <a:pt x="424" y="187"/>
                </a:cubicBezTo>
                <a:cubicBezTo>
                  <a:pt x="424" y="198"/>
                  <a:pt x="415" y="207"/>
                  <a:pt x="404" y="207"/>
                </a:cubicBezTo>
                <a:lnTo>
                  <a:pt x="168" y="207"/>
                </a:lnTo>
                <a:cubicBezTo>
                  <a:pt x="157" y="207"/>
                  <a:pt x="148" y="198"/>
                  <a:pt x="148" y="18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/>
          </a:p>
        </p:txBody>
      </p:sp>
      <p:sp>
        <p:nvSpPr>
          <p:cNvPr id="17" name="personal-identification-card-variant-with-white-details_38062">
            <a:extLst>
              <a:ext uri="{FF2B5EF4-FFF2-40B4-BE49-F238E27FC236}">
                <a16:creationId xmlns:a16="http://schemas.microsoft.com/office/drawing/2014/main" id="{A5931AA2-8F97-4CEF-BF7F-69B0E3EFDD80}"/>
              </a:ext>
            </a:extLst>
          </p:cNvPr>
          <p:cNvSpPr>
            <a:spLocks noChangeAspect="1"/>
          </p:cNvSpPr>
          <p:nvPr/>
        </p:nvSpPr>
        <p:spPr bwMode="auto">
          <a:xfrm>
            <a:off x="2204270" y="2028804"/>
            <a:ext cx="609685" cy="422976"/>
          </a:xfrm>
          <a:custGeom>
            <a:avLst/>
            <a:gdLst>
              <a:gd name="T0" fmla="*/ 542 w 5564"/>
              <a:gd name="T1" fmla="*/ 3866 h 3866"/>
              <a:gd name="T2" fmla="*/ 5022 w 5564"/>
              <a:gd name="T3" fmla="*/ 3866 h 3866"/>
              <a:gd name="T4" fmla="*/ 5564 w 5564"/>
              <a:gd name="T5" fmla="*/ 3324 h 3866"/>
              <a:gd name="T6" fmla="*/ 5564 w 5564"/>
              <a:gd name="T7" fmla="*/ 542 h 3866"/>
              <a:gd name="T8" fmla="*/ 5022 w 5564"/>
              <a:gd name="T9" fmla="*/ 0 h 3866"/>
              <a:gd name="T10" fmla="*/ 542 w 5564"/>
              <a:gd name="T11" fmla="*/ 0 h 3866"/>
              <a:gd name="T12" fmla="*/ 0 w 5564"/>
              <a:gd name="T13" fmla="*/ 542 h 3866"/>
              <a:gd name="T14" fmla="*/ 0 w 5564"/>
              <a:gd name="T15" fmla="*/ 3324 h 3866"/>
              <a:gd name="T16" fmla="*/ 542 w 5564"/>
              <a:gd name="T17" fmla="*/ 3866 h 3866"/>
              <a:gd name="T18" fmla="*/ 4624 w 5564"/>
              <a:gd name="T19" fmla="*/ 3153 h 3866"/>
              <a:gd name="T20" fmla="*/ 862 w 5564"/>
              <a:gd name="T21" fmla="*/ 3153 h 3866"/>
              <a:gd name="T22" fmla="*/ 725 w 5564"/>
              <a:gd name="T23" fmla="*/ 3017 h 3866"/>
              <a:gd name="T24" fmla="*/ 862 w 5564"/>
              <a:gd name="T25" fmla="*/ 2880 h 3866"/>
              <a:gd name="T26" fmla="*/ 4624 w 5564"/>
              <a:gd name="T27" fmla="*/ 2880 h 3866"/>
              <a:gd name="T28" fmla="*/ 4760 w 5564"/>
              <a:gd name="T29" fmla="*/ 3017 h 3866"/>
              <a:gd name="T30" fmla="*/ 4624 w 5564"/>
              <a:gd name="T31" fmla="*/ 3153 h 3866"/>
              <a:gd name="T32" fmla="*/ 4624 w 5564"/>
              <a:gd name="T33" fmla="*/ 2455 h 3866"/>
              <a:gd name="T34" fmla="*/ 862 w 5564"/>
              <a:gd name="T35" fmla="*/ 2455 h 3866"/>
              <a:gd name="T36" fmla="*/ 725 w 5564"/>
              <a:gd name="T37" fmla="*/ 2319 h 3866"/>
              <a:gd name="T38" fmla="*/ 862 w 5564"/>
              <a:gd name="T39" fmla="*/ 2182 h 3866"/>
              <a:gd name="T40" fmla="*/ 4624 w 5564"/>
              <a:gd name="T41" fmla="*/ 2182 h 3866"/>
              <a:gd name="T42" fmla="*/ 4760 w 5564"/>
              <a:gd name="T43" fmla="*/ 2319 h 3866"/>
              <a:gd name="T44" fmla="*/ 4624 w 5564"/>
              <a:gd name="T45" fmla="*/ 2455 h 3866"/>
              <a:gd name="T46" fmla="*/ 1946 w 5564"/>
              <a:gd name="T47" fmla="*/ 759 h 3866"/>
              <a:gd name="T48" fmla="*/ 4624 w 5564"/>
              <a:gd name="T49" fmla="*/ 759 h 3866"/>
              <a:gd name="T50" fmla="*/ 4760 w 5564"/>
              <a:gd name="T51" fmla="*/ 896 h 3866"/>
              <a:gd name="T52" fmla="*/ 4624 w 5564"/>
              <a:gd name="T53" fmla="*/ 1032 h 3866"/>
              <a:gd name="T54" fmla="*/ 1946 w 5564"/>
              <a:gd name="T55" fmla="*/ 1032 h 3866"/>
              <a:gd name="T56" fmla="*/ 1809 w 5564"/>
              <a:gd name="T57" fmla="*/ 896 h 3866"/>
              <a:gd name="T58" fmla="*/ 1946 w 5564"/>
              <a:gd name="T59" fmla="*/ 759 h 3866"/>
              <a:gd name="T60" fmla="*/ 1946 w 5564"/>
              <a:gd name="T61" fmla="*/ 1458 h 3866"/>
              <a:gd name="T62" fmla="*/ 4624 w 5564"/>
              <a:gd name="T63" fmla="*/ 1458 h 3866"/>
              <a:gd name="T64" fmla="*/ 4760 w 5564"/>
              <a:gd name="T65" fmla="*/ 1594 h 3866"/>
              <a:gd name="T66" fmla="*/ 4624 w 5564"/>
              <a:gd name="T67" fmla="*/ 1730 h 3866"/>
              <a:gd name="T68" fmla="*/ 1946 w 5564"/>
              <a:gd name="T69" fmla="*/ 1730 h 3866"/>
              <a:gd name="T70" fmla="*/ 1809 w 5564"/>
              <a:gd name="T71" fmla="*/ 1594 h 3866"/>
              <a:gd name="T72" fmla="*/ 1946 w 5564"/>
              <a:gd name="T73" fmla="*/ 1458 h 3866"/>
              <a:gd name="T74" fmla="*/ 1075 w 5564"/>
              <a:gd name="T75" fmla="*/ 759 h 3866"/>
              <a:gd name="T76" fmla="*/ 1305 w 5564"/>
              <a:gd name="T77" fmla="*/ 990 h 3866"/>
              <a:gd name="T78" fmla="*/ 1075 w 5564"/>
              <a:gd name="T79" fmla="*/ 1221 h 3866"/>
              <a:gd name="T80" fmla="*/ 844 w 5564"/>
              <a:gd name="T81" fmla="*/ 990 h 3866"/>
              <a:gd name="T82" fmla="*/ 1075 w 5564"/>
              <a:gd name="T83" fmla="*/ 759 h 3866"/>
              <a:gd name="T84" fmla="*/ 698 w 5564"/>
              <a:gd name="T85" fmla="*/ 1834 h 3866"/>
              <a:gd name="T86" fmla="*/ 734 w 5564"/>
              <a:gd name="T87" fmla="*/ 1680 h 3866"/>
              <a:gd name="T88" fmla="*/ 755 w 5564"/>
              <a:gd name="T89" fmla="*/ 1553 h 3866"/>
              <a:gd name="T90" fmla="*/ 1075 w 5564"/>
              <a:gd name="T91" fmla="*/ 1290 h 3866"/>
              <a:gd name="T92" fmla="*/ 1395 w 5564"/>
              <a:gd name="T93" fmla="*/ 1553 h 3866"/>
              <a:gd name="T94" fmla="*/ 1416 w 5564"/>
              <a:gd name="T95" fmla="*/ 1680 h 3866"/>
              <a:gd name="T96" fmla="*/ 1451 w 5564"/>
              <a:gd name="T97" fmla="*/ 1834 h 3866"/>
              <a:gd name="T98" fmla="*/ 1401 w 5564"/>
              <a:gd name="T99" fmla="*/ 1897 h 3866"/>
              <a:gd name="T100" fmla="*/ 748 w 5564"/>
              <a:gd name="T101" fmla="*/ 1897 h 3866"/>
              <a:gd name="T102" fmla="*/ 698 w 5564"/>
              <a:gd name="T103" fmla="*/ 1834 h 38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564" h="3866">
                <a:moveTo>
                  <a:pt x="542" y="3866"/>
                </a:moveTo>
                <a:lnTo>
                  <a:pt x="5022" y="3866"/>
                </a:lnTo>
                <a:cubicBezTo>
                  <a:pt x="5321" y="3866"/>
                  <a:pt x="5564" y="3623"/>
                  <a:pt x="5564" y="3324"/>
                </a:cubicBezTo>
                <a:lnTo>
                  <a:pt x="5564" y="542"/>
                </a:lnTo>
                <a:cubicBezTo>
                  <a:pt x="5564" y="242"/>
                  <a:pt x="5321" y="0"/>
                  <a:pt x="5022" y="0"/>
                </a:cubicBezTo>
                <a:lnTo>
                  <a:pt x="542" y="0"/>
                </a:lnTo>
                <a:cubicBezTo>
                  <a:pt x="243" y="0"/>
                  <a:pt x="0" y="242"/>
                  <a:pt x="0" y="542"/>
                </a:cubicBezTo>
                <a:lnTo>
                  <a:pt x="0" y="3324"/>
                </a:lnTo>
                <a:cubicBezTo>
                  <a:pt x="0" y="3623"/>
                  <a:pt x="243" y="3866"/>
                  <a:pt x="542" y="3866"/>
                </a:cubicBezTo>
                <a:close/>
                <a:moveTo>
                  <a:pt x="4624" y="3153"/>
                </a:moveTo>
                <a:lnTo>
                  <a:pt x="862" y="3153"/>
                </a:lnTo>
                <a:cubicBezTo>
                  <a:pt x="786" y="3153"/>
                  <a:pt x="725" y="3092"/>
                  <a:pt x="725" y="3017"/>
                </a:cubicBezTo>
                <a:cubicBezTo>
                  <a:pt x="725" y="2942"/>
                  <a:pt x="786" y="2880"/>
                  <a:pt x="862" y="2880"/>
                </a:cubicBezTo>
                <a:lnTo>
                  <a:pt x="4624" y="2880"/>
                </a:lnTo>
                <a:cubicBezTo>
                  <a:pt x="4699" y="2880"/>
                  <a:pt x="4760" y="2941"/>
                  <a:pt x="4760" y="3017"/>
                </a:cubicBezTo>
                <a:cubicBezTo>
                  <a:pt x="4761" y="3092"/>
                  <a:pt x="4699" y="3153"/>
                  <a:pt x="4624" y="3153"/>
                </a:cubicBezTo>
                <a:close/>
                <a:moveTo>
                  <a:pt x="4624" y="2455"/>
                </a:moveTo>
                <a:lnTo>
                  <a:pt x="862" y="2455"/>
                </a:lnTo>
                <a:cubicBezTo>
                  <a:pt x="786" y="2455"/>
                  <a:pt x="725" y="2394"/>
                  <a:pt x="725" y="2319"/>
                </a:cubicBezTo>
                <a:cubicBezTo>
                  <a:pt x="725" y="2243"/>
                  <a:pt x="786" y="2182"/>
                  <a:pt x="862" y="2182"/>
                </a:cubicBezTo>
                <a:lnTo>
                  <a:pt x="4624" y="2182"/>
                </a:lnTo>
                <a:cubicBezTo>
                  <a:pt x="4699" y="2182"/>
                  <a:pt x="4760" y="2243"/>
                  <a:pt x="4760" y="2319"/>
                </a:cubicBezTo>
                <a:cubicBezTo>
                  <a:pt x="4761" y="2394"/>
                  <a:pt x="4699" y="2455"/>
                  <a:pt x="4624" y="2455"/>
                </a:cubicBezTo>
                <a:close/>
                <a:moveTo>
                  <a:pt x="1946" y="759"/>
                </a:moveTo>
                <a:lnTo>
                  <a:pt x="4624" y="759"/>
                </a:lnTo>
                <a:cubicBezTo>
                  <a:pt x="4699" y="759"/>
                  <a:pt x="4760" y="821"/>
                  <a:pt x="4760" y="896"/>
                </a:cubicBezTo>
                <a:cubicBezTo>
                  <a:pt x="4760" y="971"/>
                  <a:pt x="4699" y="1032"/>
                  <a:pt x="4624" y="1032"/>
                </a:cubicBezTo>
                <a:lnTo>
                  <a:pt x="1946" y="1032"/>
                </a:lnTo>
                <a:cubicBezTo>
                  <a:pt x="1870" y="1032"/>
                  <a:pt x="1809" y="971"/>
                  <a:pt x="1809" y="896"/>
                </a:cubicBezTo>
                <a:cubicBezTo>
                  <a:pt x="1809" y="821"/>
                  <a:pt x="1870" y="759"/>
                  <a:pt x="1946" y="759"/>
                </a:cubicBezTo>
                <a:close/>
                <a:moveTo>
                  <a:pt x="1946" y="1458"/>
                </a:moveTo>
                <a:lnTo>
                  <a:pt x="4624" y="1458"/>
                </a:lnTo>
                <a:cubicBezTo>
                  <a:pt x="4699" y="1458"/>
                  <a:pt x="4760" y="1519"/>
                  <a:pt x="4760" y="1594"/>
                </a:cubicBezTo>
                <a:cubicBezTo>
                  <a:pt x="4760" y="1669"/>
                  <a:pt x="4699" y="1730"/>
                  <a:pt x="4624" y="1730"/>
                </a:cubicBezTo>
                <a:lnTo>
                  <a:pt x="1946" y="1730"/>
                </a:lnTo>
                <a:cubicBezTo>
                  <a:pt x="1870" y="1730"/>
                  <a:pt x="1809" y="1670"/>
                  <a:pt x="1809" y="1594"/>
                </a:cubicBezTo>
                <a:cubicBezTo>
                  <a:pt x="1809" y="1519"/>
                  <a:pt x="1870" y="1458"/>
                  <a:pt x="1946" y="1458"/>
                </a:cubicBezTo>
                <a:close/>
                <a:moveTo>
                  <a:pt x="1075" y="759"/>
                </a:moveTo>
                <a:cubicBezTo>
                  <a:pt x="1202" y="759"/>
                  <a:pt x="1305" y="863"/>
                  <a:pt x="1305" y="990"/>
                </a:cubicBezTo>
                <a:cubicBezTo>
                  <a:pt x="1305" y="1117"/>
                  <a:pt x="1202" y="1221"/>
                  <a:pt x="1075" y="1221"/>
                </a:cubicBezTo>
                <a:cubicBezTo>
                  <a:pt x="947" y="1221"/>
                  <a:pt x="844" y="1117"/>
                  <a:pt x="844" y="990"/>
                </a:cubicBezTo>
                <a:cubicBezTo>
                  <a:pt x="844" y="863"/>
                  <a:pt x="947" y="759"/>
                  <a:pt x="1075" y="759"/>
                </a:cubicBezTo>
                <a:close/>
                <a:moveTo>
                  <a:pt x="698" y="1834"/>
                </a:moveTo>
                <a:lnTo>
                  <a:pt x="734" y="1680"/>
                </a:lnTo>
                <a:cubicBezTo>
                  <a:pt x="742" y="1645"/>
                  <a:pt x="748" y="1588"/>
                  <a:pt x="755" y="1553"/>
                </a:cubicBezTo>
                <a:cubicBezTo>
                  <a:pt x="784" y="1403"/>
                  <a:pt x="916" y="1290"/>
                  <a:pt x="1075" y="1290"/>
                </a:cubicBezTo>
                <a:cubicBezTo>
                  <a:pt x="1233" y="1290"/>
                  <a:pt x="1365" y="1403"/>
                  <a:pt x="1395" y="1553"/>
                </a:cubicBezTo>
                <a:cubicBezTo>
                  <a:pt x="1402" y="1588"/>
                  <a:pt x="1408" y="1645"/>
                  <a:pt x="1416" y="1680"/>
                </a:cubicBezTo>
                <a:lnTo>
                  <a:pt x="1451" y="1834"/>
                </a:lnTo>
                <a:cubicBezTo>
                  <a:pt x="1459" y="1869"/>
                  <a:pt x="1437" y="1897"/>
                  <a:pt x="1401" y="1897"/>
                </a:cubicBezTo>
                <a:lnTo>
                  <a:pt x="748" y="1897"/>
                </a:lnTo>
                <a:cubicBezTo>
                  <a:pt x="713" y="1897"/>
                  <a:pt x="690" y="1869"/>
                  <a:pt x="698" y="1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830155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矩形 38">
            <a:extLst>
              <a:ext uri="{FF2B5EF4-FFF2-40B4-BE49-F238E27FC236}">
                <a16:creationId xmlns:a16="http://schemas.microsoft.com/office/drawing/2014/main" id="{77B13EFF-9671-4C12-864E-07E0C1BA6902}"/>
              </a:ext>
            </a:extLst>
          </p:cNvPr>
          <p:cNvSpPr/>
          <p:nvPr/>
        </p:nvSpPr>
        <p:spPr>
          <a:xfrm>
            <a:off x="5403849" y="1552912"/>
            <a:ext cx="5984875" cy="3752179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占位符 6">
            <a:extLst>
              <a:ext uri="{FF2B5EF4-FFF2-40B4-BE49-F238E27FC236}">
                <a16:creationId xmlns:a16="http://schemas.microsoft.com/office/drawing/2014/main" id="{A31DBB87-7DAA-4156-9910-E3394B743AA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1169" r="1169"/>
          <a:stretch>
            <a:fillRect/>
          </a:stretch>
        </p:blipFill>
        <p:spPr>
          <a:xfrm>
            <a:off x="347603" y="1173726"/>
            <a:ext cx="5435600" cy="4510547"/>
          </a:xfrm>
          <a:prstGeom prst="rect">
            <a:avLst/>
          </a:prstGeom>
        </p:spPr>
      </p:pic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3F676AC-37D1-42AB-93D1-D869AA555E4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/>
              <a:t>近似存储</a:t>
            </a:r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A5503DE6-187F-4DD6-9861-B68B71B131DD}"/>
              </a:ext>
            </a:extLst>
          </p:cNvPr>
          <p:cNvGrpSpPr/>
          <p:nvPr/>
        </p:nvGrpSpPr>
        <p:grpSpPr>
          <a:xfrm>
            <a:off x="5661585" y="2032812"/>
            <a:ext cx="5541371" cy="2307628"/>
            <a:chOff x="5638862" y="1885627"/>
            <a:chExt cx="5541370" cy="2307629"/>
          </a:xfrm>
        </p:grpSpPr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9C27B357-C128-4B04-A56F-AD9043015218}"/>
                </a:ext>
              </a:extLst>
            </p:cNvPr>
            <p:cNvSpPr txBox="1"/>
            <p:nvPr/>
          </p:nvSpPr>
          <p:spPr>
            <a:xfrm>
              <a:off x="5638862" y="1885627"/>
              <a:ext cx="176394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latin typeface="+mn-ea"/>
                </a:rPr>
                <a:t>近似写入</a:t>
              </a:r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36036338-5133-4558-BC5B-2382F4AA1BC3}"/>
                </a:ext>
              </a:extLst>
            </p:cNvPr>
            <p:cNvSpPr txBox="1"/>
            <p:nvPr/>
          </p:nvSpPr>
          <p:spPr>
            <a:xfrm>
              <a:off x="5643094" y="2770301"/>
              <a:ext cx="5537138" cy="14229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000" dirty="0"/>
                <a:t>简单实现方式是使用比传统存储模式更大的</a:t>
              </a:r>
              <a:r>
                <a:rPr lang="en-US" altLang="zh-CN" sz="2000" dirty="0"/>
                <a:t>ΔVpp</a:t>
              </a:r>
              <a:r>
                <a:rPr lang="zh-CN" altLang="en-US" sz="2000" dirty="0"/>
                <a:t>，从而减少了写入步骤的数量，并提高了写入性能</a:t>
              </a:r>
              <a:endParaRPr lang="zh-CN" altLang="en-US" sz="2000" dirty="0">
                <a:latin typeface="+mn-ea"/>
              </a:endParaRPr>
            </a:p>
          </p:txBody>
        </p:sp>
        <p:cxnSp>
          <p:nvCxnSpPr>
            <p:cNvPr id="30" name="直接连接符 29">
              <a:extLst>
                <a:ext uri="{FF2B5EF4-FFF2-40B4-BE49-F238E27FC236}">
                  <a16:creationId xmlns:a16="http://schemas.microsoft.com/office/drawing/2014/main" id="{987DAF0C-E466-48A1-8820-DD16100F3B98}"/>
                </a:ext>
              </a:extLst>
            </p:cNvPr>
            <p:cNvCxnSpPr>
              <a:cxnSpLocks/>
            </p:cNvCxnSpPr>
            <p:nvPr/>
          </p:nvCxnSpPr>
          <p:spPr>
            <a:xfrm>
              <a:off x="5738077" y="2562966"/>
              <a:ext cx="1215733" cy="0"/>
            </a:xfrm>
            <a:prstGeom prst="line">
              <a:avLst/>
            </a:prstGeom>
            <a:ln w="666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图形 6">
            <a:extLst>
              <a:ext uri="{FF2B5EF4-FFF2-40B4-BE49-F238E27FC236}">
                <a16:creationId xmlns:a16="http://schemas.microsoft.com/office/drawing/2014/main" id="{C73E6E80-B92E-43DC-BC3E-28DF60FCE8B2}"/>
              </a:ext>
            </a:extLst>
          </p:cNvPr>
          <p:cNvGrpSpPr/>
          <p:nvPr/>
        </p:nvGrpSpPr>
        <p:grpSpPr>
          <a:xfrm>
            <a:off x="14816138" y="1201173"/>
            <a:ext cx="482600" cy="482600"/>
            <a:chOff x="5367338" y="3187700"/>
            <a:chExt cx="482600" cy="482600"/>
          </a:xfrm>
        </p:grpSpPr>
        <p:sp>
          <p:nvSpPr>
            <p:cNvPr id="10" name="任意多边形: 形状 9">
              <a:extLst>
                <a:ext uri="{FF2B5EF4-FFF2-40B4-BE49-F238E27FC236}">
                  <a16:creationId xmlns:a16="http://schemas.microsoft.com/office/drawing/2014/main" id="{04B42B39-B023-4B99-B88D-30072855EFB5}"/>
                </a:ext>
              </a:extLst>
            </p:cNvPr>
            <p:cNvSpPr/>
            <p:nvPr/>
          </p:nvSpPr>
          <p:spPr>
            <a:xfrm>
              <a:off x="5369694" y="3417878"/>
              <a:ext cx="163066" cy="81062"/>
            </a:xfrm>
            <a:custGeom>
              <a:avLst/>
              <a:gdLst>
                <a:gd name="connsiteX0" fmla="*/ 0 w 163066"/>
                <a:gd name="connsiteY0" fmla="*/ 0 h 81061"/>
                <a:gd name="connsiteX1" fmla="*/ 81533 w 163066"/>
                <a:gd name="connsiteY1" fmla="*/ 81533 h 81061"/>
                <a:gd name="connsiteX2" fmla="*/ 163066 w 163066"/>
                <a:gd name="connsiteY2" fmla="*/ 0 h 81061"/>
                <a:gd name="connsiteX3" fmla="*/ 0 w 163066"/>
                <a:gd name="connsiteY3" fmla="*/ 0 h 81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3066" h="81061">
                  <a:moveTo>
                    <a:pt x="0" y="0"/>
                  </a:moveTo>
                  <a:cubicBezTo>
                    <a:pt x="0" y="45055"/>
                    <a:pt x="36478" y="81533"/>
                    <a:pt x="81533" y="81533"/>
                  </a:cubicBezTo>
                  <a:cubicBezTo>
                    <a:pt x="126588" y="81533"/>
                    <a:pt x="163066" y="45055"/>
                    <a:pt x="16306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" name="任意多边形: 形状 10">
              <a:extLst>
                <a:ext uri="{FF2B5EF4-FFF2-40B4-BE49-F238E27FC236}">
                  <a16:creationId xmlns:a16="http://schemas.microsoft.com/office/drawing/2014/main" id="{80EBA56E-A262-41C2-B818-E9FC6F5A8E9B}"/>
                </a:ext>
              </a:extLst>
            </p:cNvPr>
            <p:cNvSpPr/>
            <p:nvPr/>
          </p:nvSpPr>
          <p:spPr>
            <a:xfrm>
              <a:off x="5684421" y="3417878"/>
              <a:ext cx="163066" cy="81062"/>
            </a:xfrm>
            <a:custGeom>
              <a:avLst/>
              <a:gdLst>
                <a:gd name="connsiteX0" fmla="*/ 0 w 163066"/>
                <a:gd name="connsiteY0" fmla="*/ 0 h 81061"/>
                <a:gd name="connsiteX1" fmla="*/ 81533 w 163066"/>
                <a:gd name="connsiteY1" fmla="*/ 81533 h 81061"/>
                <a:gd name="connsiteX2" fmla="*/ 163066 w 163066"/>
                <a:gd name="connsiteY2" fmla="*/ 0 h 81061"/>
                <a:gd name="connsiteX3" fmla="*/ 0 w 163066"/>
                <a:gd name="connsiteY3" fmla="*/ 0 h 81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3066" h="81061">
                  <a:moveTo>
                    <a:pt x="0" y="0"/>
                  </a:moveTo>
                  <a:cubicBezTo>
                    <a:pt x="0" y="45055"/>
                    <a:pt x="36478" y="81533"/>
                    <a:pt x="81533" y="81533"/>
                  </a:cubicBezTo>
                  <a:cubicBezTo>
                    <a:pt x="126588" y="81533"/>
                    <a:pt x="163066" y="45055"/>
                    <a:pt x="16306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" name="任意多边形: 形状 12">
              <a:extLst>
                <a:ext uri="{FF2B5EF4-FFF2-40B4-BE49-F238E27FC236}">
                  <a16:creationId xmlns:a16="http://schemas.microsoft.com/office/drawing/2014/main" id="{E44C24FF-530D-43A4-9E61-DC2DF09DBD5F}"/>
                </a:ext>
              </a:extLst>
            </p:cNvPr>
            <p:cNvSpPr/>
            <p:nvPr/>
          </p:nvSpPr>
          <p:spPr>
            <a:xfrm>
              <a:off x="5553026" y="3244066"/>
              <a:ext cx="111224" cy="111224"/>
            </a:xfrm>
            <a:custGeom>
              <a:avLst/>
              <a:gdLst>
                <a:gd name="connsiteX0" fmla="*/ 55612 w 111224"/>
                <a:gd name="connsiteY0" fmla="*/ 0 h 111224"/>
                <a:gd name="connsiteX1" fmla="*/ 0 w 111224"/>
                <a:gd name="connsiteY1" fmla="*/ 55612 h 111224"/>
                <a:gd name="connsiteX2" fmla="*/ 55612 w 111224"/>
                <a:gd name="connsiteY2" fmla="*/ 111224 h 111224"/>
                <a:gd name="connsiteX3" fmla="*/ 111224 w 111224"/>
                <a:gd name="connsiteY3" fmla="*/ 55612 h 111224"/>
                <a:gd name="connsiteX4" fmla="*/ 55612 w 111224"/>
                <a:gd name="connsiteY4" fmla="*/ 0 h 111224"/>
                <a:gd name="connsiteX5" fmla="*/ 55612 w 111224"/>
                <a:gd name="connsiteY5" fmla="*/ 83230 h 111224"/>
                <a:gd name="connsiteX6" fmla="*/ 27995 w 111224"/>
                <a:gd name="connsiteY6" fmla="*/ 55612 h 111224"/>
                <a:gd name="connsiteX7" fmla="*/ 55612 w 111224"/>
                <a:gd name="connsiteY7" fmla="*/ 27995 h 111224"/>
                <a:gd name="connsiteX8" fmla="*/ 83230 w 111224"/>
                <a:gd name="connsiteY8" fmla="*/ 55612 h 111224"/>
                <a:gd name="connsiteX9" fmla="*/ 55612 w 111224"/>
                <a:gd name="connsiteY9" fmla="*/ 83230 h 111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1224" h="111224">
                  <a:moveTo>
                    <a:pt x="55612" y="0"/>
                  </a:moveTo>
                  <a:cubicBezTo>
                    <a:pt x="24884" y="0"/>
                    <a:pt x="0" y="24884"/>
                    <a:pt x="0" y="55612"/>
                  </a:cubicBezTo>
                  <a:cubicBezTo>
                    <a:pt x="0" y="86340"/>
                    <a:pt x="24884" y="111224"/>
                    <a:pt x="55612" y="111224"/>
                  </a:cubicBezTo>
                  <a:cubicBezTo>
                    <a:pt x="86340" y="111224"/>
                    <a:pt x="111224" y="86340"/>
                    <a:pt x="111224" y="55612"/>
                  </a:cubicBezTo>
                  <a:cubicBezTo>
                    <a:pt x="111224" y="24884"/>
                    <a:pt x="86340" y="0"/>
                    <a:pt x="55612" y="0"/>
                  </a:cubicBezTo>
                  <a:close/>
                  <a:moveTo>
                    <a:pt x="55612" y="83230"/>
                  </a:moveTo>
                  <a:cubicBezTo>
                    <a:pt x="40342" y="83230"/>
                    <a:pt x="27995" y="70882"/>
                    <a:pt x="27995" y="55612"/>
                  </a:cubicBezTo>
                  <a:cubicBezTo>
                    <a:pt x="27995" y="40342"/>
                    <a:pt x="40342" y="27995"/>
                    <a:pt x="55612" y="27995"/>
                  </a:cubicBezTo>
                  <a:cubicBezTo>
                    <a:pt x="70882" y="27995"/>
                    <a:pt x="83230" y="40342"/>
                    <a:pt x="83230" y="55612"/>
                  </a:cubicBezTo>
                  <a:cubicBezTo>
                    <a:pt x="83230" y="70882"/>
                    <a:pt x="70882" y="83230"/>
                    <a:pt x="55612" y="8323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" name="任意多边形: 形状 13">
              <a:extLst>
                <a:ext uri="{FF2B5EF4-FFF2-40B4-BE49-F238E27FC236}">
                  <a16:creationId xmlns:a16="http://schemas.microsoft.com/office/drawing/2014/main" id="{BBC9DFAC-9515-402E-B991-C9BB933B9EB6}"/>
                </a:ext>
              </a:extLst>
            </p:cNvPr>
            <p:cNvSpPr/>
            <p:nvPr/>
          </p:nvSpPr>
          <p:spPr>
            <a:xfrm>
              <a:off x="5588561" y="3189585"/>
              <a:ext cx="39588" cy="57497"/>
            </a:xfrm>
            <a:custGeom>
              <a:avLst/>
              <a:gdLst>
                <a:gd name="connsiteX0" fmla="*/ 40154 w 39588"/>
                <a:gd name="connsiteY0" fmla="*/ 58346 h 57497"/>
                <a:gd name="connsiteX1" fmla="*/ 40154 w 39588"/>
                <a:gd name="connsiteY1" fmla="*/ 20077 h 57497"/>
                <a:gd name="connsiteX2" fmla="*/ 20077 w 39588"/>
                <a:gd name="connsiteY2" fmla="*/ 0 h 57497"/>
                <a:gd name="connsiteX3" fmla="*/ 20077 w 39588"/>
                <a:gd name="connsiteY3" fmla="*/ 0 h 57497"/>
                <a:gd name="connsiteX4" fmla="*/ 0 w 39588"/>
                <a:gd name="connsiteY4" fmla="*/ 20077 h 57497"/>
                <a:gd name="connsiteX5" fmla="*/ 0 w 39588"/>
                <a:gd name="connsiteY5" fmla="*/ 58346 h 57497"/>
                <a:gd name="connsiteX6" fmla="*/ 20077 w 39588"/>
                <a:gd name="connsiteY6" fmla="*/ 54481 h 57497"/>
                <a:gd name="connsiteX7" fmla="*/ 40154 w 39588"/>
                <a:gd name="connsiteY7" fmla="*/ 58346 h 57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588" h="57497">
                  <a:moveTo>
                    <a:pt x="40154" y="58346"/>
                  </a:moveTo>
                  <a:lnTo>
                    <a:pt x="40154" y="20077"/>
                  </a:lnTo>
                  <a:cubicBezTo>
                    <a:pt x="40154" y="8954"/>
                    <a:pt x="31199" y="0"/>
                    <a:pt x="20077" y="0"/>
                  </a:cubicBezTo>
                  <a:lnTo>
                    <a:pt x="20077" y="0"/>
                  </a:lnTo>
                  <a:cubicBezTo>
                    <a:pt x="8954" y="0"/>
                    <a:pt x="0" y="8954"/>
                    <a:pt x="0" y="20077"/>
                  </a:cubicBezTo>
                  <a:lnTo>
                    <a:pt x="0" y="58346"/>
                  </a:lnTo>
                  <a:cubicBezTo>
                    <a:pt x="6221" y="55895"/>
                    <a:pt x="13008" y="54481"/>
                    <a:pt x="20077" y="54481"/>
                  </a:cubicBezTo>
                  <a:cubicBezTo>
                    <a:pt x="27146" y="54481"/>
                    <a:pt x="33933" y="55895"/>
                    <a:pt x="40154" y="58346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" name="任意多边形: 形状 14">
              <a:extLst>
                <a:ext uri="{FF2B5EF4-FFF2-40B4-BE49-F238E27FC236}">
                  <a16:creationId xmlns:a16="http://schemas.microsoft.com/office/drawing/2014/main" id="{5728333C-EFAF-44E1-A988-F5B29ACAAF5B}"/>
                </a:ext>
              </a:extLst>
            </p:cNvPr>
            <p:cNvSpPr/>
            <p:nvPr/>
          </p:nvSpPr>
          <p:spPr>
            <a:xfrm>
              <a:off x="5369694" y="3279601"/>
              <a:ext cx="186630" cy="39588"/>
            </a:xfrm>
            <a:custGeom>
              <a:avLst/>
              <a:gdLst>
                <a:gd name="connsiteX0" fmla="*/ 183331 w 186630"/>
                <a:gd name="connsiteY0" fmla="*/ 20077 h 39588"/>
                <a:gd name="connsiteX1" fmla="*/ 187102 w 186630"/>
                <a:gd name="connsiteY1" fmla="*/ 0 h 39588"/>
                <a:gd name="connsiteX2" fmla="*/ 20077 w 186630"/>
                <a:gd name="connsiteY2" fmla="*/ 0 h 39588"/>
                <a:gd name="connsiteX3" fmla="*/ 0 w 186630"/>
                <a:gd name="connsiteY3" fmla="*/ 20077 h 39588"/>
                <a:gd name="connsiteX4" fmla="*/ 20077 w 186630"/>
                <a:gd name="connsiteY4" fmla="*/ 40154 h 39588"/>
                <a:gd name="connsiteX5" fmla="*/ 187102 w 186630"/>
                <a:gd name="connsiteY5" fmla="*/ 40154 h 39588"/>
                <a:gd name="connsiteX6" fmla="*/ 183331 w 186630"/>
                <a:gd name="connsiteY6" fmla="*/ 20077 h 39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630" h="39588">
                  <a:moveTo>
                    <a:pt x="183331" y="20077"/>
                  </a:moveTo>
                  <a:cubicBezTo>
                    <a:pt x="183331" y="13008"/>
                    <a:pt x="184745" y="6221"/>
                    <a:pt x="187102" y="0"/>
                  </a:cubicBezTo>
                  <a:lnTo>
                    <a:pt x="20077" y="0"/>
                  </a:lnTo>
                  <a:cubicBezTo>
                    <a:pt x="8954" y="0"/>
                    <a:pt x="0" y="8954"/>
                    <a:pt x="0" y="20077"/>
                  </a:cubicBezTo>
                  <a:cubicBezTo>
                    <a:pt x="0" y="31199"/>
                    <a:pt x="8954" y="40154"/>
                    <a:pt x="20077" y="40154"/>
                  </a:cubicBezTo>
                  <a:lnTo>
                    <a:pt x="187102" y="40154"/>
                  </a:lnTo>
                  <a:cubicBezTo>
                    <a:pt x="184651" y="33933"/>
                    <a:pt x="183331" y="27146"/>
                    <a:pt x="183331" y="20077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" name="任意多边形: 形状 15">
              <a:extLst>
                <a:ext uri="{FF2B5EF4-FFF2-40B4-BE49-F238E27FC236}">
                  <a16:creationId xmlns:a16="http://schemas.microsoft.com/office/drawing/2014/main" id="{82C48D9B-0CA7-49E7-B1B5-C481191DF99E}"/>
                </a:ext>
              </a:extLst>
            </p:cNvPr>
            <p:cNvSpPr/>
            <p:nvPr/>
          </p:nvSpPr>
          <p:spPr>
            <a:xfrm>
              <a:off x="5377329" y="3319755"/>
              <a:ext cx="71636" cy="98028"/>
            </a:xfrm>
            <a:custGeom>
              <a:avLst/>
              <a:gdLst>
                <a:gd name="connsiteX0" fmla="*/ 53727 w 71635"/>
                <a:gd name="connsiteY0" fmla="*/ 0 h 98028"/>
                <a:gd name="connsiteX1" fmla="*/ 0 w 71635"/>
                <a:gd name="connsiteY1" fmla="*/ 98122 h 98028"/>
                <a:gd name="connsiteX2" fmla="*/ 18569 w 71635"/>
                <a:gd name="connsiteY2" fmla="*/ 98122 h 98028"/>
                <a:gd name="connsiteX3" fmla="*/ 72296 w 71635"/>
                <a:gd name="connsiteY3" fmla="*/ 0 h 98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635" h="98028">
                  <a:moveTo>
                    <a:pt x="53727" y="0"/>
                  </a:moveTo>
                  <a:lnTo>
                    <a:pt x="0" y="98122"/>
                  </a:lnTo>
                  <a:lnTo>
                    <a:pt x="18569" y="98122"/>
                  </a:lnTo>
                  <a:lnTo>
                    <a:pt x="72296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" name="任意多边形: 形状 16">
              <a:extLst>
                <a:ext uri="{FF2B5EF4-FFF2-40B4-BE49-F238E27FC236}">
                  <a16:creationId xmlns:a16="http://schemas.microsoft.com/office/drawing/2014/main" id="{1299BE64-4446-4D8B-9356-98B284CAFAF6}"/>
                </a:ext>
              </a:extLst>
            </p:cNvPr>
            <p:cNvSpPr/>
            <p:nvPr/>
          </p:nvSpPr>
          <p:spPr>
            <a:xfrm>
              <a:off x="5453018" y="3319755"/>
              <a:ext cx="71636" cy="98028"/>
            </a:xfrm>
            <a:custGeom>
              <a:avLst/>
              <a:gdLst>
                <a:gd name="connsiteX0" fmla="*/ 0 w 71635"/>
                <a:gd name="connsiteY0" fmla="*/ 0 h 98028"/>
                <a:gd name="connsiteX1" fmla="*/ 53633 w 71635"/>
                <a:gd name="connsiteY1" fmla="*/ 98122 h 98028"/>
                <a:gd name="connsiteX2" fmla="*/ 72201 w 71635"/>
                <a:gd name="connsiteY2" fmla="*/ 98122 h 98028"/>
                <a:gd name="connsiteX3" fmla="*/ 18569 w 71635"/>
                <a:gd name="connsiteY3" fmla="*/ 0 h 98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635" h="98028">
                  <a:moveTo>
                    <a:pt x="0" y="0"/>
                  </a:moveTo>
                  <a:lnTo>
                    <a:pt x="53633" y="98122"/>
                  </a:lnTo>
                  <a:lnTo>
                    <a:pt x="72201" y="98122"/>
                  </a:lnTo>
                  <a:lnTo>
                    <a:pt x="18569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" name="任意多边形: 形状 17">
              <a:extLst>
                <a:ext uri="{FF2B5EF4-FFF2-40B4-BE49-F238E27FC236}">
                  <a16:creationId xmlns:a16="http://schemas.microsoft.com/office/drawing/2014/main" id="{4DD6D6AB-34B7-4DB6-8BD4-F1CC58BBB7E8}"/>
                </a:ext>
              </a:extLst>
            </p:cNvPr>
            <p:cNvSpPr/>
            <p:nvPr/>
          </p:nvSpPr>
          <p:spPr>
            <a:xfrm>
              <a:off x="5660480" y="3279601"/>
              <a:ext cx="186630" cy="39588"/>
            </a:xfrm>
            <a:custGeom>
              <a:avLst/>
              <a:gdLst>
                <a:gd name="connsiteX0" fmla="*/ 167025 w 186630"/>
                <a:gd name="connsiteY0" fmla="*/ 0 h 39588"/>
                <a:gd name="connsiteX1" fmla="*/ 0 w 186630"/>
                <a:gd name="connsiteY1" fmla="*/ 0 h 39588"/>
                <a:gd name="connsiteX2" fmla="*/ 3770 w 186630"/>
                <a:gd name="connsiteY2" fmla="*/ 20077 h 39588"/>
                <a:gd name="connsiteX3" fmla="*/ 0 w 186630"/>
                <a:gd name="connsiteY3" fmla="*/ 40154 h 39588"/>
                <a:gd name="connsiteX4" fmla="*/ 167025 w 186630"/>
                <a:gd name="connsiteY4" fmla="*/ 40154 h 39588"/>
                <a:gd name="connsiteX5" fmla="*/ 187102 w 186630"/>
                <a:gd name="connsiteY5" fmla="*/ 20077 h 39588"/>
                <a:gd name="connsiteX6" fmla="*/ 167025 w 186630"/>
                <a:gd name="connsiteY6" fmla="*/ 0 h 39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630" h="39588">
                  <a:moveTo>
                    <a:pt x="167025" y="0"/>
                  </a:moveTo>
                  <a:lnTo>
                    <a:pt x="0" y="0"/>
                  </a:lnTo>
                  <a:cubicBezTo>
                    <a:pt x="2451" y="6221"/>
                    <a:pt x="3770" y="13008"/>
                    <a:pt x="3770" y="20077"/>
                  </a:cubicBezTo>
                  <a:cubicBezTo>
                    <a:pt x="3770" y="27146"/>
                    <a:pt x="2356" y="33933"/>
                    <a:pt x="0" y="40154"/>
                  </a:cubicBezTo>
                  <a:lnTo>
                    <a:pt x="167025" y="40154"/>
                  </a:lnTo>
                  <a:cubicBezTo>
                    <a:pt x="178147" y="40154"/>
                    <a:pt x="187102" y="31199"/>
                    <a:pt x="187102" y="20077"/>
                  </a:cubicBezTo>
                  <a:cubicBezTo>
                    <a:pt x="187102" y="8954"/>
                    <a:pt x="178053" y="0"/>
                    <a:pt x="167025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" name="任意多边形: 形状 18">
              <a:extLst>
                <a:ext uri="{FF2B5EF4-FFF2-40B4-BE49-F238E27FC236}">
                  <a16:creationId xmlns:a16="http://schemas.microsoft.com/office/drawing/2014/main" id="{9E4CE655-1627-4645-9EDE-2D7BDF62A908}"/>
                </a:ext>
              </a:extLst>
            </p:cNvPr>
            <p:cNvSpPr/>
            <p:nvPr/>
          </p:nvSpPr>
          <p:spPr>
            <a:xfrm>
              <a:off x="5767651" y="3319755"/>
              <a:ext cx="71636" cy="98028"/>
            </a:xfrm>
            <a:custGeom>
              <a:avLst/>
              <a:gdLst>
                <a:gd name="connsiteX0" fmla="*/ 0 w 71635"/>
                <a:gd name="connsiteY0" fmla="*/ 0 h 98028"/>
                <a:gd name="connsiteX1" fmla="*/ 53727 w 71635"/>
                <a:gd name="connsiteY1" fmla="*/ 98122 h 98028"/>
                <a:gd name="connsiteX2" fmla="*/ 72296 w 71635"/>
                <a:gd name="connsiteY2" fmla="*/ 98122 h 98028"/>
                <a:gd name="connsiteX3" fmla="*/ 18569 w 71635"/>
                <a:gd name="connsiteY3" fmla="*/ 0 h 98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635" h="98028">
                  <a:moveTo>
                    <a:pt x="0" y="0"/>
                  </a:moveTo>
                  <a:lnTo>
                    <a:pt x="53727" y="98122"/>
                  </a:lnTo>
                  <a:lnTo>
                    <a:pt x="72296" y="98122"/>
                  </a:lnTo>
                  <a:lnTo>
                    <a:pt x="18569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" name="任意多边形: 形状 19">
              <a:extLst>
                <a:ext uri="{FF2B5EF4-FFF2-40B4-BE49-F238E27FC236}">
                  <a16:creationId xmlns:a16="http://schemas.microsoft.com/office/drawing/2014/main" id="{0DAF16C1-905C-41B1-B119-17A453072900}"/>
                </a:ext>
              </a:extLst>
            </p:cNvPr>
            <p:cNvSpPr/>
            <p:nvPr/>
          </p:nvSpPr>
          <p:spPr>
            <a:xfrm>
              <a:off x="5692056" y="3319755"/>
              <a:ext cx="71636" cy="98028"/>
            </a:xfrm>
            <a:custGeom>
              <a:avLst/>
              <a:gdLst>
                <a:gd name="connsiteX0" fmla="*/ 53633 w 71635"/>
                <a:gd name="connsiteY0" fmla="*/ 0 h 98028"/>
                <a:gd name="connsiteX1" fmla="*/ 0 w 71635"/>
                <a:gd name="connsiteY1" fmla="*/ 98122 h 98028"/>
                <a:gd name="connsiteX2" fmla="*/ 18569 w 71635"/>
                <a:gd name="connsiteY2" fmla="*/ 98122 h 98028"/>
                <a:gd name="connsiteX3" fmla="*/ 72201 w 71635"/>
                <a:gd name="connsiteY3" fmla="*/ 0 h 98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635" h="98028">
                  <a:moveTo>
                    <a:pt x="53633" y="0"/>
                  </a:moveTo>
                  <a:lnTo>
                    <a:pt x="0" y="98122"/>
                  </a:lnTo>
                  <a:lnTo>
                    <a:pt x="18569" y="98122"/>
                  </a:lnTo>
                  <a:lnTo>
                    <a:pt x="72201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/>
            </a:p>
          </p:txBody>
        </p:sp>
        <p:sp>
          <p:nvSpPr>
            <p:cNvPr id="21" name="任意多边形: 形状 20">
              <a:extLst>
                <a:ext uri="{FF2B5EF4-FFF2-40B4-BE49-F238E27FC236}">
                  <a16:creationId xmlns:a16="http://schemas.microsoft.com/office/drawing/2014/main" id="{E49FA60D-7FFB-419D-848B-E5556B34B425}"/>
                </a:ext>
              </a:extLst>
            </p:cNvPr>
            <p:cNvSpPr/>
            <p:nvPr/>
          </p:nvSpPr>
          <p:spPr>
            <a:xfrm>
              <a:off x="5454432" y="3644756"/>
              <a:ext cx="308223" cy="23564"/>
            </a:xfrm>
            <a:custGeom>
              <a:avLst/>
              <a:gdLst>
                <a:gd name="connsiteX0" fmla="*/ 0 w 308223"/>
                <a:gd name="connsiteY0" fmla="*/ 0 h 23564"/>
                <a:gd name="connsiteX1" fmla="*/ 308412 w 308223"/>
                <a:gd name="connsiteY1" fmla="*/ 0 h 23564"/>
                <a:gd name="connsiteX2" fmla="*/ 308412 w 308223"/>
                <a:gd name="connsiteY2" fmla="*/ 23659 h 23564"/>
                <a:gd name="connsiteX3" fmla="*/ 0 w 308223"/>
                <a:gd name="connsiteY3" fmla="*/ 23659 h 23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8223" h="23564">
                  <a:moveTo>
                    <a:pt x="0" y="0"/>
                  </a:moveTo>
                  <a:lnTo>
                    <a:pt x="308412" y="0"/>
                  </a:lnTo>
                  <a:lnTo>
                    <a:pt x="308412" y="23659"/>
                  </a:lnTo>
                  <a:lnTo>
                    <a:pt x="0" y="23659"/>
                  </a:lnTo>
                  <a:close/>
                </a:path>
              </a:pathLst>
            </a:custGeom>
            <a:solidFill>
              <a:schemeClr val="bg1"/>
            </a:solidFill>
            <a:ln w="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" name="任意多边形: 形状 21">
              <a:extLst>
                <a:ext uri="{FF2B5EF4-FFF2-40B4-BE49-F238E27FC236}">
                  <a16:creationId xmlns:a16="http://schemas.microsoft.com/office/drawing/2014/main" id="{D55733D9-A536-4B04-BA30-2B1B2A709315}"/>
                </a:ext>
              </a:extLst>
            </p:cNvPr>
            <p:cNvSpPr/>
            <p:nvPr/>
          </p:nvSpPr>
          <p:spPr>
            <a:xfrm>
              <a:off x="5488931" y="3587259"/>
              <a:ext cx="239415" cy="57497"/>
            </a:xfrm>
            <a:custGeom>
              <a:avLst/>
              <a:gdLst>
                <a:gd name="connsiteX0" fmla="*/ 239415 w 239414"/>
                <a:gd name="connsiteY0" fmla="*/ 57497 h 57497"/>
                <a:gd name="connsiteX1" fmla="*/ 0 w 239414"/>
                <a:gd name="connsiteY1" fmla="*/ 57497 h 57497"/>
                <a:gd name="connsiteX2" fmla="*/ 0 w 239414"/>
                <a:gd name="connsiteY2" fmla="*/ 4996 h 57497"/>
                <a:gd name="connsiteX3" fmla="*/ 4996 w 239414"/>
                <a:gd name="connsiteY3" fmla="*/ 0 h 57497"/>
                <a:gd name="connsiteX4" fmla="*/ 234513 w 239414"/>
                <a:gd name="connsiteY4" fmla="*/ 0 h 57497"/>
                <a:gd name="connsiteX5" fmla="*/ 239509 w 239414"/>
                <a:gd name="connsiteY5" fmla="*/ 4996 h 57497"/>
                <a:gd name="connsiteX6" fmla="*/ 239509 w 239414"/>
                <a:gd name="connsiteY6" fmla="*/ 57497 h 57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9414" h="57497">
                  <a:moveTo>
                    <a:pt x="239415" y="57497"/>
                  </a:moveTo>
                  <a:lnTo>
                    <a:pt x="0" y="57497"/>
                  </a:lnTo>
                  <a:lnTo>
                    <a:pt x="0" y="4996"/>
                  </a:lnTo>
                  <a:cubicBezTo>
                    <a:pt x="0" y="2262"/>
                    <a:pt x="2262" y="0"/>
                    <a:pt x="4996" y="0"/>
                  </a:cubicBezTo>
                  <a:lnTo>
                    <a:pt x="234513" y="0"/>
                  </a:lnTo>
                  <a:cubicBezTo>
                    <a:pt x="237247" y="0"/>
                    <a:pt x="239509" y="2262"/>
                    <a:pt x="239509" y="4996"/>
                  </a:cubicBezTo>
                  <a:lnTo>
                    <a:pt x="239509" y="57497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" name="任意多边形: 形状 22">
              <a:extLst>
                <a:ext uri="{FF2B5EF4-FFF2-40B4-BE49-F238E27FC236}">
                  <a16:creationId xmlns:a16="http://schemas.microsoft.com/office/drawing/2014/main" id="{41F0F8E5-2BEB-4257-9326-F212D076D6F5}"/>
                </a:ext>
              </a:extLst>
            </p:cNvPr>
            <p:cNvSpPr/>
            <p:nvPr/>
          </p:nvSpPr>
          <p:spPr>
            <a:xfrm>
              <a:off x="5588561" y="3351426"/>
              <a:ext cx="39588" cy="235645"/>
            </a:xfrm>
            <a:custGeom>
              <a:avLst/>
              <a:gdLst>
                <a:gd name="connsiteX0" fmla="*/ 40154 w 39588"/>
                <a:gd name="connsiteY0" fmla="*/ 235833 h 235644"/>
                <a:gd name="connsiteX1" fmla="*/ 40154 w 39588"/>
                <a:gd name="connsiteY1" fmla="*/ 0 h 235644"/>
                <a:gd name="connsiteX2" fmla="*/ 20077 w 39588"/>
                <a:gd name="connsiteY2" fmla="*/ 3865 h 235644"/>
                <a:gd name="connsiteX3" fmla="*/ 0 w 39588"/>
                <a:gd name="connsiteY3" fmla="*/ 0 h 235644"/>
                <a:gd name="connsiteX4" fmla="*/ 0 w 39588"/>
                <a:gd name="connsiteY4" fmla="*/ 235833 h 235644"/>
                <a:gd name="connsiteX5" fmla="*/ 40154 w 39588"/>
                <a:gd name="connsiteY5" fmla="*/ 235833 h 235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588" h="235644">
                  <a:moveTo>
                    <a:pt x="40154" y="235833"/>
                  </a:moveTo>
                  <a:lnTo>
                    <a:pt x="40154" y="0"/>
                  </a:lnTo>
                  <a:cubicBezTo>
                    <a:pt x="33933" y="2451"/>
                    <a:pt x="27146" y="3865"/>
                    <a:pt x="20077" y="3865"/>
                  </a:cubicBezTo>
                  <a:cubicBezTo>
                    <a:pt x="13008" y="3865"/>
                    <a:pt x="6221" y="2451"/>
                    <a:pt x="0" y="0"/>
                  </a:cubicBezTo>
                  <a:lnTo>
                    <a:pt x="0" y="235833"/>
                  </a:lnTo>
                  <a:lnTo>
                    <a:pt x="40154" y="235833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50" name="quotation-mark_32371">
            <a:extLst>
              <a:ext uri="{FF2B5EF4-FFF2-40B4-BE49-F238E27FC236}">
                <a16:creationId xmlns:a16="http://schemas.microsoft.com/office/drawing/2014/main" id="{3CD19BA6-9175-4002-BA19-DAC91BB61F18}"/>
              </a:ext>
            </a:extLst>
          </p:cNvPr>
          <p:cNvSpPr>
            <a:spLocks noChangeAspect="1"/>
          </p:cNvSpPr>
          <p:nvPr/>
        </p:nvSpPr>
        <p:spPr bwMode="auto">
          <a:xfrm rot="10800000">
            <a:off x="10274302" y="1142413"/>
            <a:ext cx="1116831" cy="1036555"/>
          </a:xfrm>
          <a:custGeom>
            <a:avLst/>
            <a:gdLst>
              <a:gd name="T0" fmla="*/ 2004 w 4654"/>
              <a:gd name="T1" fmla="*/ 191 h 4326"/>
              <a:gd name="T2" fmla="*/ 2004 w 4654"/>
              <a:gd name="T3" fmla="*/ 968 h 4326"/>
              <a:gd name="T4" fmla="*/ 1813 w 4654"/>
              <a:gd name="T5" fmla="*/ 1158 h 4326"/>
              <a:gd name="T6" fmla="*/ 1205 w 4654"/>
              <a:gd name="T7" fmla="*/ 2305 h 4326"/>
              <a:gd name="T8" fmla="*/ 1813 w 4654"/>
              <a:gd name="T9" fmla="*/ 2305 h 4326"/>
              <a:gd name="T10" fmla="*/ 2004 w 4654"/>
              <a:gd name="T11" fmla="*/ 2495 h 4326"/>
              <a:gd name="T12" fmla="*/ 2004 w 4654"/>
              <a:gd name="T13" fmla="*/ 4135 h 4326"/>
              <a:gd name="T14" fmla="*/ 1813 w 4654"/>
              <a:gd name="T15" fmla="*/ 4326 h 4326"/>
              <a:gd name="T16" fmla="*/ 191 w 4654"/>
              <a:gd name="T17" fmla="*/ 4326 h 4326"/>
              <a:gd name="T18" fmla="*/ 0 w 4654"/>
              <a:gd name="T19" fmla="*/ 4135 h 4326"/>
              <a:gd name="T20" fmla="*/ 0 w 4654"/>
              <a:gd name="T21" fmla="*/ 2495 h 4326"/>
              <a:gd name="T22" fmla="*/ 109 w 4654"/>
              <a:gd name="T23" fmla="*/ 1501 h 4326"/>
              <a:gd name="T24" fmla="*/ 448 w 4654"/>
              <a:gd name="T25" fmla="*/ 713 h 4326"/>
              <a:gd name="T26" fmla="*/ 1023 w 4654"/>
              <a:gd name="T27" fmla="*/ 187 h 4326"/>
              <a:gd name="T28" fmla="*/ 1813 w 4654"/>
              <a:gd name="T29" fmla="*/ 0 h 4326"/>
              <a:gd name="T30" fmla="*/ 2004 w 4654"/>
              <a:gd name="T31" fmla="*/ 191 h 4326"/>
              <a:gd name="T32" fmla="*/ 4464 w 4654"/>
              <a:gd name="T33" fmla="*/ 1158 h 4326"/>
              <a:gd name="T34" fmla="*/ 4654 w 4654"/>
              <a:gd name="T35" fmla="*/ 968 h 4326"/>
              <a:gd name="T36" fmla="*/ 4654 w 4654"/>
              <a:gd name="T37" fmla="*/ 191 h 4326"/>
              <a:gd name="T38" fmla="*/ 4464 w 4654"/>
              <a:gd name="T39" fmla="*/ 0 h 4326"/>
              <a:gd name="T40" fmla="*/ 3674 w 4654"/>
              <a:gd name="T41" fmla="*/ 187 h 4326"/>
              <a:gd name="T42" fmla="*/ 3098 w 4654"/>
              <a:gd name="T43" fmla="*/ 713 h 4326"/>
              <a:gd name="T44" fmla="*/ 2759 w 4654"/>
              <a:gd name="T45" fmla="*/ 1501 h 4326"/>
              <a:gd name="T46" fmla="*/ 2650 w 4654"/>
              <a:gd name="T47" fmla="*/ 2495 h 4326"/>
              <a:gd name="T48" fmla="*/ 2650 w 4654"/>
              <a:gd name="T49" fmla="*/ 4135 h 4326"/>
              <a:gd name="T50" fmla="*/ 2841 w 4654"/>
              <a:gd name="T51" fmla="*/ 4326 h 4326"/>
              <a:gd name="T52" fmla="*/ 4464 w 4654"/>
              <a:gd name="T53" fmla="*/ 4326 h 4326"/>
              <a:gd name="T54" fmla="*/ 4654 w 4654"/>
              <a:gd name="T55" fmla="*/ 4135 h 4326"/>
              <a:gd name="T56" fmla="*/ 4654 w 4654"/>
              <a:gd name="T57" fmla="*/ 2495 h 4326"/>
              <a:gd name="T58" fmla="*/ 4464 w 4654"/>
              <a:gd name="T59" fmla="*/ 2305 h 4326"/>
              <a:gd name="T60" fmla="*/ 3864 w 4654"/>
              <a:gd name="T61" fmla="*/ 2305 h 4326"/>
              <a:gd name="T62" fmla="*/ 4464 w 4654"/>
              <a:gd name="T63" fmla="*/ 1158 h 43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4654" h="4326">
                <a:moveTo>
                  <a:pt x="2004" y="191"/>
                </a:moveTo>
                <a:lnTo>
                  <a:pt x="2004" y="968"/>
                </a:lnTo>
                <a:cubicBezTo>
                  <a:pt x="2004" y="1073"/>
                  <a:pt x="1919" y="1158"/>
                  <a:pt x="1813" y="1158"/>
                </a:cubicBezTo>
                <a:cubicBezTo>
                  <a:pt x="1437" y="1158"/>
                  <a:pt x="1233" y="1544"/>
                  <a:pt x="1205" y="2305"/>
                </a:cubicBezTo>
                <a:lnTo>
                  <a:pt x="1813" y="2305"/>
                </a:lnTo>
                <a:cubicBezTo>
                  <a:pt x="1919" y="2305"/>
                  <a:pt x="2004" y="2390"/>
                  <a:pt x="2004" y="2495"/>
                </a:cubicBezTo>
                <a:lnTo>
                  <a:pt x="2004" y="4135"/>
                </a:lnTo>
                <a:cubicBezTo>
                  <a:pt x="2004" y="4241"/>
                  <a:pt x="1919" y="4326"/>
                  <a:pt x="1813" y="4326"/>
                </a:cubicBezTo>
                <a:lnTo>
                  <a:pt x="191" y="4326"/>
                </a:lnTo>
                <a:cubicBezTo>
                  <a:pt x="85" y="4326"/>
                  <a:pt x="0" y="4241"/>
                  <a:pt x="0" y="4135"/>
                </a:cubicBezTo>
                <a:lnTo>
                  <a:pt x="0" y="2495"/>
                </a:lnTo>
                <a:cubicBezTo>
                  <a:pt x="0" y="2131"/>
                  <a:pt x="37" y="1796"/>
                  <a:pt x="109" y="1501"/>
                </a:cubicBezTo>
                <a:cubicBezTo>
                  <a:pt x="183" y="1198"/>
                  <a:pt x="297" y="933"/>
                  <a:pt x="448" y="713"/>
                </a:cubicBezTo>
                <a:cubicBezTo>
                  <a:pt x="602" y="488"/>
                  <a:pt x="796" y="311"/>
                  <a:pt x="1023" y="187"/>
                </a:cubicBezTo>
                <a:cubicBezTo>
                  <a:pt x="1252" y="63"/>
                  <a:pt x="1518" y="0"/>
                  <a:pt x="1813" y="0"/>
                </a:cubicBezTo>
                <a:cubicBezTo>
                  <a:pt x="1919" y="0"/>
                  <a:pt x="2004" y="86"/>
                  <a:pt x="2004" y="191"/>
                </a:cubicBezTo>
                <a:close/>
                <a:moveTo>
                  <a:pt x="4464" y="1158"/>
                </a:moveTo>
                <a:cubicBezTo>
                  <a:pt x="4569" y="1158"/>
                  <a:pt x="4654" y="1073"/>
                  <a:pt x="4654" y="968"/>
                </a:cubicBezTo>
                <a:lnTo>
                  <a:pt x="4654" y="191"/>
                </a:lnTo>
                <a:cubicBezTo>
                  <a:pt x="4654" y="86"/>
                  <a:pt x="4569" y="0"/>
                  <a:pt x="4464" y="0"/>
                </a:cubicBezTo>
                <a:cubicBezTo>
                  <a:pt x="4168" y="0"/>
                  <a:pt x="3902" y="63"/>
                  <a:pt x="3674" y="187"/>
                </a:cubicBezTo>
                <a:cubicBezTo>
                  <a:pt x="3447" y="311"/>
                  <a:pt x="3253" y="488"/>
                  <a:pt x="3098" y="713"/>
                </a:cubicBezTo>
                <a:cubicBezTo>
                  <a:pt x="2948" y="933"/>
                  <a:pt x="2834" y="1198"/>
                  <a:pt x="2759" y="1501"/>
                </a:cubicBezTo>
                <a:cubicBezTo>
                  <a:pt x="2687" y="1796"/>
                  <a:pt x="2650" y="2131"/>
                  <a:pt x="2650" y="2495"/>
                </a:cubicBezTo>
                <a:lnTo>
                  <a:pt x="2650" y="4135"/>
                </a:lnTo>
                <a:cubicBezTo>
                  <a:pt x="2650" y="4241"/>
                  <a:pt x="2736" y="4326"/>
                  <a:pt x="2841" y="4326"/>
                </a:cubicBezTo>
                <a:lnTo>
                  <a:pt x="4464" y="4326"/>
                </a:lnTo>
                <a:cubicBezTo>
                  <a:pt x="4569" y="4326"/>
                  <a:pt x="4654" y="4241"/>
                  <a:pt x="4654" y="4135"/>
                </a:cubicBezTo>
                <a:lnTo>
                  <a:pt x="4654" y="2495"/>
                </a:lnTo>
                <a:cubicBezTo>
                  <a:pt x="4654" y="2390"/>
                  <a:pt x="4569" y="2305"/>
                  <a:pt x="4464" y="2305"/>
                </a:cubicBezTo>
                <a:lnTo>
                  <a:pt x="3864" y="2305"/>
                </a:lnTo>
                <a:cubicBezTo>
                  <a:pt x="3892" y="1544"/>
                  <a:pt x="4093" y="1158"/>
                  <a:pt x="4464" y="1158"/>
                </a:cubicBezTo>
                <a:close/>
              </a:path>
            </a:pathLst>
          </a:custGeom>
          <a:solidFill>
            <a:schemeClr val="accent1">
              <a:alpha val="66000"/>
            </a:schemeClr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2726587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矩形 38">
            <a:extLst>
              <a:ext uri="{FF2B5EF4-FFF2-40B4-BE49-F238E27FC236}">
                <a16:creationId xmlns:a16="http://schemas.microsoft.com/office/drawing/2014/main" id="{77B13EFF-9671-4C12-864E-07E0C1BA6902}"/>
              </a:ext>
            </a:extLst>
          </p:cNvPr>
          <p:cNvSpPr/>
          <p:nvPr/>
        </p:nvSpPr>
        <p:spPr>
          <a:xfrm>
            <a:off x="5403849" y="1552912"/>
            <a:ext cx="5984875" cy="3752179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3F676AC-37D1-42AB-93D1-D869AA555E4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/>
              <a:t>近似存储</a:t>
            </a:r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A5503DE6-187F-4DD6-9861-B68B71B131DD}"/>
              </a:ext>
            </a:extLst>
          </p:cNvPr>
          <p:cNvGrpSpPr/>
          <p:nvPr/>
        </p:nvGrpSpPr>
        <p:grpSpPr>
          <a:xfrm>
            <a:off x="5636185" y="2032815"/>
            <a:ext cx="5541371" cy="2700043"/>
            <a:chOff x="5638862" y="1885627"/>
            <a:chExt cx="5541370" cy="2700043"/>
          </a:xfrm>
        </p:grpSpPr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9C27B357-C128-4B04-A56F-AD9043015218}"/>
                </a:ext>
              </a:extLst>
            </p:cNvPr>
            <p:cNvSpPr txBox="1"/>
            <p:nvPr/>
          </p:nvSpPr>
          <p:spPr>
            <a:xfrm>
              <a:off x="5638862" y="1885627"/>
              <a:ext cx="176394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latin typeface="+mn-ea"/>
                </a:rPr>
                <a:t>近似读取</a:t>
              </a:r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36036338-5133-4558-BC5B-2382F4AA1BC3}"/>
                </a:ext>
              </a:extLst>
            </p:cNvPr>
            <p:cNvSpPr txBox="1"/>
            <p:nvPr/>
          </p:nvSpPr>
          <p:spPr>
            <a:xfrm>
              <a:off x="5643094" y="2770301"/>
              <a:ext cx="5537138" cy="18153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000" dirty="0">
                  <a:latin typeface="+mn-ea"/>
                </a:rPr>
                <a:t>实现近似读取的简单方式就是，利用应用对近似数据的容错性，在不使用</a:t>
              </a:r>
              <a:r>
                <a:rPr lang="en-US" altLang="zh-CN" sz="2000" dirty="0" err="1">
                  <a:latin typeface="+mn-ea"/>
                </a:rPr>
                <a:t>ECC</a:t>
              </a:r>
              <a:r>
                <a:rPr lang="zh-CN" altLang="en-US" sz="2000" dirty="0">
                  <a:latin typeface="+mn-ea"/>
                </a:rPr>
                <a:t>纠错保护的情况下执行读取操作。</a:t>
              </a:r>
            </a:p>
            <a:p>
              <a:pPr>
                <a:lnSpc>
                  <a:spcPct val="120000"/>
                </a:lnSpc>
              </a:pPr>
              <a:endParaRPr lang="zh-CN" altLang="en-US" sz="2000" dirty="0">
                <a:latin typeface="+mn-ea"/>
              </a:endParaRPr>
            </a:p>
          </p:txBody>
        </p:sp>
        <p:cxnSp>
          <p:nvCxnSpPr>
            <p:cNvPr id="30" name="直接连接符 29">
              <a:extLst>
                <a:ext uri="{FF2B5EF4-FFF2-40B4-BE49-F238E27FC236}">
                  <a16:creationId xmlns:a16="http://schemas.microsoft.com/office/drawing/2014/main" id="{987DAF0C-E466-48A1-8820-DD16100F3B98}"/>
                </a:ext>
              </a:extLst>
            </p:cNvPr>
            <p:cNvCxnSpPr>
              <a:cxnSpLocks/>
            </p:cNvCxnSpPr>
            <p:nvPr/>
          </p:nvCxnSpPr>
          <p:spPr>
            <a:xfrm>
              <a:off x="5738077" y="2562966"/>
              <a:ext cx="735095" cy="0"/>
            </a:xfrm>
            <a:prstGeom prst="line">
              <a:avLst/>
            </a:prstGeom>
            <a:ln w="666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图形 6">
            <a:extLst>
              <a:ext uri="{FF2B5EF4-FFF2-40B4-BE49-F238E27FC236}">
                <a16:creationId xmlns:a16="http://schemas.microsoft.com/office/drawing/2014/main" id="{C73E6E80-B92E-43DC-BC3E-28DF60FCE8B2}"/>
              </a:ext>
            </a:extLst>
          </p:cNvPr>
          <p:cNvGrpSpPr/>
          <p:nvPr/>
        </p:nvGrpSpPr>
        <p:grpSpPr>
          <a:xfrm>
            <a:off x="14816138" y="1201173"/>
            <a:ext cx="482600" cy="482600"/>
            <a:chOff x="5367338" y="3187700"/>
            <a:chExt cx="482600" cy="482600"/>
          </a:xfrm>
        </p:grpSpPr>
        <p:sp>
          <p:nvSpPr>
            <p:cNvPr id="10" name="任意多边形: 形状 9">
              <a:extLst>
                <a:ext uri="{FF2B5EF4-FFF2-40B4-BE49-F238E27FC236}">
                  <a16:creationId xmlns:a16="http://schemas.microsoft.com/office/drawing/2014/main" id="{04B42B39-B023-4B99-B88D-30072855EFB5}"/>
                </a:ext>
              </a:extLst>
            </p:cNvPr>
            <p:cNvSpPr/>
            <p:nvPr/>
          </p:nvSpPr>
          <p:spPr>
            <a:xfrm>
              <a:off x="5369694" y="3417878"/>
              <a:ext cx="163066" cy="81062"/>
            </a:xfrm>
            <a:custGeom>
              <a:avLst/>
              <a:gdLst>
                <a:gd name="connsiteX0" fmla="*/ 0 w 163066"/>
                <a:gd name="connsiteY0" fmla="*/ 0 h 81061"/>
                <a:gd name="connsiteX1" fmla="*/ 81533 w 163066"/>
                <a:gd name="connsiteY1" fmla="*/ 81533 h 81061"/>
                <a:gd name="connsiteX2" fmla="*/ 163066 w 163066"/>
                <a:gd name="connsiteY2" fmla="*/ 0 h 81061"/>
                <a:gd name="connsiteX3" fmla="*/ 0 w 163066"/>
                <a:gd name="connsiteY3" fmla="*/ 0 h 81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3066" h="81061">
                  <a:moveTo>
                    <a:pt x="0" y="0"/>
                  </a:moveTo>
                  <a:cubicBezTo>
                    <a:pt x="0" y="45055"/>
                    <a:pt x="36478" y="81533"/>
                    <a:pt x="81533" y="81533"/>
                  </a:cubicBezTo>
                  <a:cubicBezTo>
                    <a:pt x="126588" y="81533"/>
                    <a:pt x="163066" y="45055"/>
                    <a:pt x="16306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" name="任意多边形: 形状 10">
              <a:extLst>
                <a:ext uri="{FF2B5EF4-FFF2-40B4-BE49-F238E27FC236}">
                  <a16:creationId xmlns:a16="http://schemas.microsoft.com/office/drawing/2014/main" id="{80EBA56E-A262-41C2-B818-E9FC6F5A8E9B}"/>
                </a:ext>
              </a:extLst>
            </p:cNvPr>
            <p:cNvSpPr/>
            <p:nvPr/>
          </p:nvSpPr>
          <p:spPr>
            <a:xfrm>
              <a:off x="5684421" y="3417878"/>
              <a:ext cx="163066" cy="81062"/>
            </a:xfrm>
            <a:custGeom>
              <a:avLst/>
              <a:gdLst>
                <a:gd name="connsiteX0" fmla="*/ 0 w 163066"/>
                <a:gd name="connsiteY0" fmla="*/ 0 h 81061"/>
                <a:gd name="connsiteX1" fmla="*/ 81533 w 163066"/>
                <a:gd name="connsiteY1" fmla="*/ 81533 h 81061"/>
                <a:gd name="connsiteX2" fmla="*/ 163066 w 163066"/>
                <a:gd name="connsiteY2" fmla="*/ 0 h 81061"/>
                <a:gd name="connsiteX3" fmla="*/ 0 w 163066"/>
                <a:gd name="connsiteY3" fmla="*/ 0 h 81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3066" h="81061">
                  <a:moveTo>
                    <a:pt x="0" y="0"/>
                  </a:moveTo>
                  <a:cubicBezTo>
                    <a:pt x="0" y="45055"/>
                    <a:pt x="36478" y="81533"/>
                    <a:pt x="81533" y="81533"/>
                  </a:cubicBezTo>
                  <a:cubicBezTo>
                    <a:pt x="126588" y="81533"/>
                    <a:pt x="163066" y="45055"/>
                    <a:pt x="16306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" name="任意多边形: 形状 12">
              <a:extLst>
                <a:ext uri="{FF2B5EF4-FFF2-40B4-BE49-F238E27FC236}">
                  <a16:creationId xmlns:a16="http://schemas.microsoft.com/office/drawing/2014/main" id="{E44C24FF-530D-43A4-9E61-DC2DF09DBD5F}"/>
                </a:ext>
              </a:extLst>
            </p:cNvPr>
            <p:cNvSpPr/>
            <p:nvPr/>
          </p:nvSpPr>
          <p:spPr>
            <a:xfrm>
              <a:off x="5553026" y="3244066"/>
              <a:ext cx="111224" cy="111224"/>
            </a:xfrm>
            <a:custGeom>
              <a:avLst/>
              <a:gdLst>
                <a:gd name="connsiteX0" fmla="*/ 55612 w 111224"/>
                <a:gd name="connsiteY0" fmla="*/ 0 h 111224"/>
                <a:gd name="connsiteX1" fmla="*/ 0 w 111224"/>
                <a:gd name="connsiteY1" fmla="*/ 55612 h 111224"/>
                <a:gd name="connsiteX2" fmla="*/ 55612 w 111224"/>
                <a:gd name="connsiteY2" fmla="*/ 111224 h 111224"/>
                <a:gd name="connsiteX3" fmla="*/ 111224 w 111224"/>
                <a:gd name="connsiteY3" fmla="*/ 55612 h 111224"/>
                <a:gd name="connsiteX4" fmla="*/ 55612 w 111224"/>
                <a:gd name="connsiteY4" fmla="*/ 0 h 111224"/>
                <a:gd name="connsiteX5" fmla="*/ 55612 w 111224"/>
                <a:gd name="connsiteY5" fmla="*/ 83230 h 111224"/>
                <a:gd name="connsiteX6" fmla="*/ 27995 w 111224"/>
                <a:gd name="connsiteY6" fmla="*/ 55612 h 111224"/>
                <a:gd name="connsiteX7" fmla="*/ 55612 w 111224"/>
                <a:gd name="connsiteY7" fmla="*/ 27995 h 111224"/>
                <a:gd name="connsiteX8" fmla="*/ 83230 w 111224"/>
                <a:gd name="connsiteY8" fmla="*/ 55612 h 111224"/>
                <a:gd name="connsiteX9" fmla="*/ 55612 w 111224"/>
                <a:gd name="connsiteY9" fmla="*/ 83230 h 111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1224" h="111224">
                  <a:moveTo>
                    <a:pt x="55612" y="0"/>
                  </a:moveTo>
                  <a:cubicBezTo>
                    <a:pt x="24884" y="0"/>
                    <a:pt x="0" y="24884"/>
                    <a:pt x="0" y="55612"/>
                  </a:cubicBezTo>
                  <a:cubicBezTo>
                    <a:pt x="0" y="86340"/>
                    <a:pt x="24884" y="111224"/>
                    <a:pt x="55612" y="111224"/>
                  </a:cubicBezTo>
                  <a:cubicBezTo>
                    <a:pt x="86340" y="111224"/>
                    <a:pt x="111224" y="86340"/>
                    <a:pt x="111224" y="55612"/>
                  </a:cubicBezTo>
                  <a:cubicBezTo>
                    <a:pt x="111224" y="24884"/>
                    <a:pt x="86340" y="0"/>
                    <a:pt x="55612" y="0"/>
                  </a:cubicBezTo>
                  <a:close/>
                  <a:moveTo>
                    <a:pt x="55612" y="83230"/>
                  </a:moveTo>
                  <a:cubicBezTo>
                    <a:pt x="40342" y="83230"/>
                    <a:pt x="27995" y="70882"/>
                    <a:pt x="27995" y="55612"/>
                  </a:cubicBezTo>
                  <a:cubicBezTo>
                    <a:pt x="27995" y="40342"/>
                    <a:pt x="40342" y="27995"/>
                    <a:pt x="55612" y="27995"/>
                  </a:cubicBezTo>
                  <a:cubicBezTo>
                    <a:pt x="70882" y="27995"/>
                    <a:pt x="83230" y="40342"/>
                    <a:pt x="83230" y="55612"/>
                  </a:cubicBezTo>
                  <a:cubicBezTo>
                    <a:pt x="83230" y="70882"/>
                    <a:pt x="70882" y="83230"/>
                    <a:pt x="55612" y="8323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" name="任意多边形: 形状 13">
              <a:extLst>
                <a:ext uri="{FF2B5EF4-FFF2-40B4-BE49-F238E27FC236}">
                  <a16:creationId xmlns:a16="http://schemas.microsoft.com/office/drawing/2014/main" id="{BBC9DFAC-9515-402E-B991-C9BB933B9EB6}"/>
                </a:ext>
              </a:extLst>
            </p:cNvPr>
            <p:cNvSpPr/>
            <p:nvPr/>
          </p:nvSpPr>
          <p:spPr>
            <a:xfrm>
              <a:off x="5588561" y="3189585"/>
              <a:ext cx="39588" cy="57497"/>
            </a:xfrm>
            <a:custGeom>
              <a:avLst/>
              <a:gdLst>
                <a:gd name="connsiteX0" fmla="*/ 40154 w 39588"/>
                <a:gd name="connsiteY0" fmla="*/ 58346 h 57497"/>
                <a:gd name="connsiteX1" fmla="*/ 40154 w 39588"/>
                <a:gd name="connsiteY1" fmla="*/ 20077 h 57497"/>
                <a:gd name="connsiteX2" fmla="*/ 20077 w 39588"/>
                <a:gd name="connsiteY2" fmla="*/ 0 h 57497"/>
                <a:gd name="connsiteX3" fmla="*/ 20077 w 39588"/>
                <a:gd name="connsiteY3" fmla="*/ 0 h 57497"/>
                <a:gd name="connsiteX4" fmla="*/ 0 w 39588"/>
                <a:gd name="connsiteY4" fmla="*/ 20077 h 57497"/>
                <a:gd name="connsiteX5" fmla="*/ 0 w 39588"/>
                <a:gd name="connsiteY5" fmla="*/ 58346 h 57497"/>
                <a:gd name="connsiteX6" fmla="*/ 20077 w 39588"/>
                <a:gd name="connsiteY6" fmla="*/ 54481 h 57497"/>
                <a:gd name="connsiteX7" fmla="*/ 40154 w 39588"/>
                <a:gd name="connsiteY7" fmla="*/ 58346 h 57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588" h="57497">
                  <a:moveTo>
                    <a:pt x="40154" y="58346"/>
                  </a:moveTo>
                  <a:lnTo>
                    <a:pt x="40154" y="20077"/>
                  </a:lnTo>
                  <a:cubicBezTo>
                    <a:pt x="40154" y="8954"/>
                    <a:pt x="31199" y="0"/>
                    <a:pt x="20077" y="0"/>
                  </a:cubicBezTo>
                  <a:lnTo>
                    <a:pt x="20077" y="0"/>
                  </a:lnTo>
                  <a:cubicBezTo>
                    <a:pt x="8954" y="0"/>
                    <a:pt x="0" y="8954"/>
                    <a:pt x="0" y="20077"/>
                  </a:cubicBezTo>
                  <a:lnTo>
                    <a:pt x="0" y="58346"/>
                  </a:lnTo>
                  <a:cubicBezTo>
                    <a:pt x="6221" y="55895"/>
                    <a:pt x="13008" y="54481"/>
                    <a:pt x="20077" y="54481"/>
                  </a:cubicBezTo>
                  <a:cubicBezTo>
                    <a:pt x="27146" y="54481"/>
                    <a:pt x="33933" y="55895"/>
                    <a:pt x="40154" y="58346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" name="任意多边形: 形状 14">
              <a:extLst>
                <a:ext uri="{FF2B5EF4-FFF2-40B4-BE49-F238E27FC236}">
                  <a16:creationId xmlns:a16="http://schemas.microsoft.com/office/drawing/2014/main" id="{5728333C-EFAF-44E1-A988-F5B29ACAAF5B}"/>
                </a:ext>
              </a:extLst>
            </p:cNvPr>
            <p:cNvSpPr/>
            <p:nvPr/>
          </p:nvSpPr>
          <p:spPr>
            <a:xfrm>
              <a:off x="5369694" y="3279601"/>
              <a:ext cx="186630" cy="39588"/>
            </a:xfrm>
            <a:custGeom>
              <a:avLst/>
              <a:gdLst>
                <a:gd name="connsiteX0" fmla="*/ 183331 w 186630"/>
                <a:gd name="connsiteY0" fmla="*/ 20077 h 39588"/>
                <a:gd name="connsiteX1" fmla="*/ 187102 w 186630"/>
                <a:gd name="connsiteY1" fmla="*/ 0 h 39588"/>
                <a:gd name="connsiteX2" fmla="*/ 20077 w 186630"/>
                <a:gd name="connsiteY2" fmla="*/ 0 h 39588"/>
                <a:gd name="connsiteX3" fmla="*/ 0 w 186630"/>
                <a:gd name="connsiteY3" fmla="*/ 20077 h 39588"/>
                <a:gd name="connsiteX4" fmla="*/ 20077 w 186630"/>
                <a:gd name="connsiteY4" fmla="*/ 40154 h 39588"/>
                <a:gd name="connsiteX5" fmla="*/ 187102 w 186630"/>
                <a:gd name="connsiteY5" fmla="*/ 40154 h 39588"/>
                <a:gd name="connsiteX6" fmla="*/ 183331 w 186630"/>
                <a:gd name="connsiteY6" fmla="*/ 20077 h 39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630" h="39588">
                  <a:moveTo>
                    <a:pt x="183331" y="20077"/>
                  </a:moveTo>
                  <a:cubicBezTo>
                    <a:pt x="183331" y="13008"/>
                    <a:pt x="184745" y="6221"/>
                    <a:pt x="187102" y="0"/>
                  </a:cubicBezTo>
                  <a:lnTo>
                    <a:pt x="20077" y="0"/>
                  </a:lnTo>
                  <a:cubicBezTo>
                    <a:pt x="8954" y="0"/>
                    <a:pt x="0" y="8954"/>
                    <a:pt x="0" y="20077"/>
                  </a:cubicBezTo>
                  <a:cubicBezTo>
                    <a:pt x="0" y="31199"/>
                    <a:pt x="8954" y="40154"/>
                    <a:pt x="20077" y="40154"/>
                  </a:cubicBezTo>
                  <a:lnTo>
                    <a:pt x="187102" y="40154"/>
                  </a:lnTo>
                  <a:cubicBezTo>
                    <a:pt x="184651" y="33933"/>
                    <a:pt x="183331" y="27146"/>
                    <a:pt x="183331" y="20077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" name="任意多边形: 形状 15">
              <a:extLst>
                <a:ext uri="{FF2B5EF4-FFF2-40B4-BE49-F238E27FC236}">
                  <a16:creationId xmlns:a16="http://schemas.microsoft.com/office/drawing/2014/main" id="{82C48D9B-0CA7-49E7-B1B5-C481191DF99E}"/>
                </a:ext>
              </a:extLst>
            </p:cNvPr>
            <p:cNvSpPr/>
            <p:nvPr/>
          </p:nvSpPr>
          <p:spPr>
            <a:xfrm>
              <a:off x="5377329" y="3319755"/>
              <a:ext cx="71636" cy="98028"/>
            </a:xfrm>
            <a:custGeom>
              <a:avLst/>
              <a:gdLst>
                <a:gd name="connsiteX0" fmla="*/ 53727 w 71635"/>
                <a:gd name="connsiteY0" fmla="*/ 0 h 98028"/>
                <a:gd name="connsiteX1" fmla="*/ 0 w 71635"/>
                <a:gd name="connsiteY1" fmla="*/ 98122 h 98028"/>
                <a:gd name="connsiteX2" fmla="*/ 18569 w 71635"/>
                <a:gd name="connsiteY2" fmla="*/ 98122 h 98028"/>
                <a:gd name="connsiteX3" fmla="*/ 72296 w 71635"/>
                <a:gd name="connsiteY3" fmla="*/ 0 h 98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635" h="98028">
                  <a:moveTo>
                    <a:pt x="53727" y="0"/>
                  </a:moveTo>
                  <a:lnTo>
                    <a:pt x="0" y="98122"/>
                  </a:lnTo>
                  <a:lnTo>
                    <a:pt x="18569" y="98122"/>
                  </a:lnTo>
                  <a:lnTo>
                    <a:pt x="72296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" name="任意多边形: 形状 16">
              <a:extLst>
                <a:ext uri="{FF2B5EF4-FFF2-40B4-BE49-F238E27FC236}">
                  <a16:creationId xmlns:a16="http://schemas.microsoft.com/office/drawing/2014/main" id="{1299BE64-4446-4D8B-9356-98B284CAFAF6}"/>
                </a:ext>
              </a:extLst>
            </p:cNvPr>
            <p:cNvSpPr/>
            <p:nvPr/>
          </p:nvSpPr>
          <p:spPr>
            <a:xfrm>
              <a:off x="5453018" y="3319755"/>
              <a:ext cx="71636" cy="98028"/>
            </a:xfrm>
            <a:custGeom>
              <a:avLst/>
              <a:gdLst>
                <a:gd name="connsiteX0" fmla="*/ 0 w 71635"/>
                <a:gd name="connsiteY0" fmla="*/ 0 h 98028"/>
                <a:gd name="connsiteX1" fmla="*/ 53633 w 71635"/>
                <a:gd name="connsiteY1" fmla="*/ 98122 h 98028"/>
                <a:gd name="connsiteX2" fmla="*/ 72201 w 71635"/>
                <a:gd name="connsiteY2" fmla="*/ 98122 h 98028"/>
                <a:gd name="connsiteX3" fmla="*/ 18569 w 71635"/>
                <a:gd name="connsiteY3" fmla="*/ 0 h 98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635" h="98028">
                  <a:moveTo>
                    <a:pt x="0" y="0"/>
                  </a:moveTo>
                  <a:lnTo>
                    <a:pt x="53633" y="98122"/>
                  </a:lnTo>
                  <a:lnTo>
                    <a:pt x="72201" y="98122"/>
                  </a:lnTo>
                  <a:lnTo>
                    <a:pt x="18569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" name="任意多边形: 形状 17">
              <a:extLst>
                <a:ext uri="{FF2B5EF4-FFF2-40B4-BE49-F238E27FC236}">
                  <a16:creationId xmlns:a16="http://schemas.microsoft.com/office/drawing/2014/main" id="{4DD6D6AB-34B7-4DB6-8BD4-F1CC58BBB7E8}"/>
                </a:ext>
              </a:extLst>
            </p:cNvPr>
            <p:cNvSpPr/>
            <p:nvPr/>
          </p:nvSpPr>
          <p:spPr>
            <a:xfrm>
              <a:off x="5660480" y="3279601"/>
              <a:ext cx="186630" cy="39588"/>
            </a:xfrm>
            <a:custGeom>
              <a:avLst/>
              <a:gdLst>
                <a:gd name="connsiteX0" fmla="*/ 167025 w 186630"/>
                <a:gd name="connsiteY0" fmla="*/ 0 h 39588"/>
                <a:gd name="connsiteX1" fmla="*/ 0 w 186630"/>
                <a:gd name="connsiteY1" fmla="*/ 0 h 39588"/>
                <a:gd name="connsiteX2" fmla="*/ 3770 w 186630"/>
                <a:gd name="connsiteY2" fmla="*/ 20077 h 39588"/>
                <a:gd name="connsiteX3" fmla="*/ 0 w 186630"/>
                <a:gd name="connsiteY3" fmla="*/ 40154 h 39588"/>
                <a:gd name="connsiteX4" fmla="*/ 167025 w 186630"/>
                <a:gd name="connsiteY4" fmla="*/ 40154 h 39588"/>
                <a:gd name="connsiteX5" fmla="*/ 187102 w 186630"/>
                <a:gd name="connsiteY5" fmla="*/ 20077 h 39588"/>
                <a:gd name="connsiteX6" fmla="*/ 167025 w 186630"/>
                <a:gd name="connsiteY6" fmla="*/ 0 h 39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630" h="39588">
                  <a:moveTo>
                    <a:pt x="167025" y="0"/>
                  </a:moveTo>
                  <a:lnTo>
                    <a:pt x="0" y="0"/>
                  </a:lnTo>
                  <a:cubicBezTo>
                    <a:pt x="2451" y="6221"/>
                    <a:pt x="3770" y="13008"/>
                    <a:pt x="3770" y="20077"/>
                  </a:cubicBezTo>
                  <a:cubicBezTo>
                    <a:pt x="3770" y="27146"/>
                    <a:pt x="2356" y="33933"/>
                    <a:pt x="0" y="40154"/>
                  </a:cubicBezTo>
                  <a:lnTo>
                    <a:pt x="167025" y="40154"/>
                  </a:lnTo>
                  <a:cubicBezTo>
                    <a:pt x="178147" y="40154"/>
                    <a:pt x="187102" y="31199"/>
                    <a:pt x="187102" y="20077"/>
                  </a:cubicBezTo>
                  <a:cubicBezTo>
                    <a:pt x="187102" y="8954"/>
                    <a:pt x="178053" y="0"/>
                    <a:pt x="167025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" name="任意多边形: 形状 18">
              <a:extLst>
                <a:ext uri="{FF2B5EF4-FFF2-40B4-BE49-F238E27FC236}">
                  <a16:creationId xmlns:a16="http://schemas.microsoft.com/office/drawing/2014/main" id="{9E4CE655-1627-4645-9EDE-2D7BDF62A908}"/>
                </a:ext>
              </a:extLst>
            </p:cNvPr>
            <p:cNvSpPr/>
            <p:nvPr/>
          </p:nvSpPr>
          <p:spPr>
            <a:xfrm>
              <a:off x="5767651" y="3319755"/>
              <a:ext cx="71636" cy="98028"/>
            </a:xfrm>
            <a:custGeom>
              <a:avLst/>
              <a:gdLst>
                <a:gd name="connsiteX0" fmla="*/ 0 w 71635"/>
                <a:gd name="connsiteY0" fmla="*/ 0 h 98028"/>
                <a:gd name="connsiteX1" fmla="*/ 53727 w 71635"/>
                <a:gd name="connsiteY1" fmla="*/ 98122 h 98028"/>
                <a:gd name="connsiteX2" fmla="*/ 72296 w 71635"/>
                <a:gd name="connsiteY2" fmla="*/ 98122 h 98028"/>
                <a:gd name="connsiteX3" fmla="*/ 18569 w 71635"/>
                <a:gd name="connsiteY3" fmla="*/ 0 h 98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635" h="98028">
                  <a:moveTo>
                    <a:pt x="0" y="0"/>
                  </a:moveTo>
                  <a:lnTo>
                    <a:pt x="53727" y="98122"/>
                  </a:lnTo>
                  <a:lnTo>
                    <a:pt x="72296" y="98122"/>
                  </a:lnTo>
                  <a:lnTo>
                    <a:pt x="18569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" name="任意多边形: 形状 19">
              <a:extLst>
                <a:ext uri="{FF2B5EF4-FFF2-40B4-BE49-F238E27FC236}">
                  <a16:creationId xmlns:a16="http://schemas.microsoft.com/office/drawing/2014/main" id="{0DAF16C1-905C-41B1-B119-17A453072900}"/>
                </a:ext>
              </a:extLst>
            </p:cNvPr>
            <p:cNvSpPr/>
            <p:nvPr/>
          </p:nvSpPr>
          <p:spPr>
            <a:xfrm>
              <a:off x="5692056" y="3319755"/>
              <a:ext cx="71636" cy="98028"/>
            </a:xfrm>
            <a:custGeom>
              <a:avLst/>
              <a:gdLst>
                <a:gd name="connsiteX0" fmla="*/ 53633 w 71635"/>
                <a:gd name="connsiteY0" fmla="*/ 0 h 98028"/>
                <a:gd name="connsiteX1" fmla="*/ 0 w 71635"/>
                <a:gd name="connsiteY1" fmla="*/ 98122 h 98028"/>
                <a:gd name="connsiteX2" fmla="*/ 18569 w 71635"/>
                <a:gd name="connsiteY2" fmla="*/ 98122 h 98028"/>
                <a:gd name="connsiteX3" fmla="*/ 72201 w 71635"/>
                <a:gd name="connsiteY3" fmla="*/ 0 h 98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635" h="98028">
                  <a:moveTo>
                    <a:pt x="53633" y="0"/>
                  </a:moveTo>
                  <a:lnTo>
                    <a:pt x="0" y="98122"/>
                  </a:lnTo>
                  <a:lnTo>
                    <a:pt x="18569" y="98122"/>
                  </a:lnTo>
                  <a:lnTo>
                    <a:pt x="72201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/>
            </a:p>
          </p:txBody>
        </p:sp>
        <p:sp>
          <p:nvSpPr>
            <p:cNvPr id="21" name="任意多边形: 形状 20">
              <a:extLst>
                <a:ext uri="{FF2B5EF4-FFF2-40B4-BE49-F238E27FC236}">
                  <a16:creationId xmlns:a16="http://schemas.microsoft.com/office/drawing/2014/main" id="{E49FA60D-7FFB-419D-848B-E5556B34B425}"/>
                </a:ext>
              </a:extLst>
            </p:cNvPr>
            <p:cNvSpPr/>
            <p:nvPr/>
          </p:nvSpPr>
          <p:spPr>
            <a:xfrm>
              <a:off x="5454432" y="3644756"/>
              <a:ext cx="308223" cy="23564"/>
            </a:xfrm>
            <a:custGeom>
              <a:avLst/>
              <a:gdLst>
                <a:gd name="connsiteX0" fmla="*/ 0 w 308223"/>
                <a:gd name="connsiteY0" fmla="*/ 0 h 23564"/>
                <a:gd name="connsiteX1" fmla="*/ 308412 w 308223"/>
                <a:gd name="connsiteY1" fmla="*/ 0 h 23564"/>
                <a:gd name="connsiteX2" fmla="*/ 308412 w 308223"/>
                <a:gd name="connsiteY2" fmla="*/ 23659 h 23564"/>
                <a:gd name="connsiteX3" fmla="*/ 0 w 308223"/>
                <a:gd name="connsiteY3" fmla="*/ 23659 h 23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8223" h="23564">
                  <a:moveTo>
                    <a:pt x="0" y="0"/>
                  </a:moveTo>
                  <a:lnTo>
                    <a:pt x="308412" y="0"/>
                  </a:lnTo>
                  <a:lnTo>
                    <a:pt x="308412" y="23659"/>
                  </a:lnTo>
                  <a:lnTo>
                    <a:pt x="0" y="23659"/>
                  </a:lnTo>
                  <a:close/>
                </a:path>
              </a:pathLst>
            </a:custGeom>
            <a:solidFill>
              <a:schemeClr val="bg1"/>
            </a:solidFill>
            <a:ln w="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" name="任意多边形: 形状 21">
              <a:extLst>
                <a:ext uri="{FF2B5EF4-FFF2-40B4-BE49-F238E27FC236}">
                  <a16:creationId xmlns:a16="http://schemas.microsoft.com/office/drawing/2014/main" id="{D55733D9-A536-4B04-BA30-2B1B2A709315}"/>
                </a:ext>
              </a:extLst>
            </p:cNvPr>
            <p:cNvSpPr/>
            <p:nvPr/>
          </p:nvSpPr>
          <p:spPr>
            <a:xfrm>
              <a:off x="5488931" y="3587259"/>
              <a:ext cx="239415" cy="57497"/>
            </a:xfrm>
            <a:custGeom>
              <a:avLst/>
              <a:gdLst>
                <a:gd name="connsiteX0" fmla="*/ 239415 w 239414"/>
                <a:gd name="connsiteY0" fmla="*/ 57497 h 57497"/>
                <a:gd name="connsiteX1" fmla="*/ 0 w 239414"/>
                <a:gd name="connsiteY1" fmla="*/ 57497 h 57497"/>
                <a:gd name="connsiteX2" fmla="*/ 0 w 239414"/>
                <a:gd name="connsiteY2" fmla="*/ 4996 h 57497"/>
                <a:gd name="connsiteX3" fmla="*/ 4996 w 239414"/>
                <a:gd name="connsiteY3" fmla="*/ 0 h 57497"/>
                <a:gd name="connsiteX4" fmla="*/ 234513 w 239414"/>
                <a:gd name="connsiteY4" fmla="*/ 0 h 57497"/>
                <a:gd name="connsiteX5" fmla="*/ 239509 w 239414"/>
                <a:gd name="connsiteY5" fmla="*/ 4996 h 57497"/>
                <a:gd name="connsiteX6" fmla="*/ 239509 w 239414"/>
                <a:gd name="connsiteY6" fmla="*/ 57497 h 57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9414" h="57497">
                  <a:moveTo>
                    <a:pt x="239415" y="57497"/>
                  </a:moveTo>
                  <a:lnTo>
                    <a:pt x="0" y="57497"/>
                  </a:lnTo>
                  <a:lnTo>
                    <a:pt x="0" y="4996"/>
                  </a:lnTo>
                  <a:cubicBezTo>
                    <a:pt x="0" y="2262"/>
                    <a:pt x="2262" y="0"/>
                    <a:pt x="4996" y="0"/>
                  </a:cubicBezTo>
                  <a:lnTo>
                    <a:pt x="234513" y="0"/>
                  </a:lnTo>
                  <a:cubicBezTo>
                    <a:pt x="237247" y="0"/>
                    <a:pt x="239509" y="2262"/>
                    <a:pt x="239509" y="4996"/>
                  </a:cubicBezTo>
                  <a:lnTo>
                    <a:pt x="239509" y="57497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" name="任意多边形: 形状 22">
              <a:extLst>
                <a:ext uri="{FF2B5EF4-FFF2-40B4-BE49-F238E27FC236}">
                  <a16:creationId xmlns:a16="http://schemas.microsoft.com/office/drawing/2014/main" id="{41F0F8E5-2BEB-4257-9326-F212D076D6F5}"/>
                </a:ext>
              </a:extLst>
            </p:cNvPr>
            <p:cNvSpPr/>
            <p:nvPr/>
          </p:nvSpPr>
          <p:spPr>
            <a:xfrm>
              <a:off x="5588561" y="3351426"/>
              <a:ext cx="39588" cy="235645"/>
            </a:xfrm>
            <a:custGeom>
              <a:avLst/>
              <a:gdLst>
                <a:gd name="connsiteX0" fmla="*/ 40154 w 39588"/>
                <a:gd name="connsiteY0" fmla="*/ 235833 h 235644"/>
                <a:gd name="connsiteX1" fmla="*/ 40154 w 39588"/>
                <a:gd name="connsiteY1" fmla="*/ 0 h 235644"/>
                <a:gd name="connsiteX2" fmla="*/ 20077 w 39588"/>
                <a:gd name="connsiteY2" fmla="*/ 3865 h 235644"/>
                <a:gd name="connsiteX3" fmla="*/ 0 w 39588"/>
                <a:gd name="connsiteY3" fmla="*/ 0 h 235644"/>
                <a:gd name="connsiteX4" fmla="*/ 0 w 39588"/>
                <a:gd name="connsiteY4" fmla="*/ 235833 h 235644"/>
                <a:gd name="connsiteX5" fmla="*/ 40154 w 39588"/>
                <a:gd name="connsiteY5" fmla="*/ 235833 h 235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588" h="235644">
                  <a:moveTo>
                    <a:pt x="40154" y="235833"/>
                  </a:moveTo>
                  <a:lnTo>
                    <a:pt x="40154" y="0"/>
                  </a:lnTo>
                  <a:cubicBezTo>
                    <a:pt x="33933" y="2451"/>
                    <a:pt x="27146" y="3865"/>
                    <a:pt x="20077" y="3865"/>
                  </a:cubicBezTo>
                  <a:cubicBezTo>
                    <a:pt x="13008" y="3865"/>
                    <a:pt x="6221" y="2451"/>
                    <a:pt x="0" y="0"/>
                  </a:cubicBezTo>
                  <a:lnTo>
                    <a:pt x="0" y="235833"/>
                  </a:lnTo>
                  <a:lnTo>
                    <a:pt x="40154" y="235833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50" name="quotation-mark_32371">
            <a:extLst>
              <a:ext uri="{FF2B5EF4-FFF2-40B4-BE49-F238E27FC236}">
                <a16:creationId xmlns:a16="http://schemas.microsoft.com/office/drawing/2014/main" id="{3CD19BA6-9175-4002-BA19-DAC91BB61F18}"/>
              </a:ext>
            </a:extLst>
          </p:cNvPr>
          <p:cNvSpPr>
            <a:spLocks noChangeAspect="1"/>
          </p:cNvSpPr>
          <p:nvPr/>
        </p:nvSpPr>
        <p:spPr bwMode="auto">
          <a:xfrm rot="10800000">
            <a:off x="10274302" y="1142413"/>
            <a:ext cx="1116831" cy="1036555"/>
          </a:xfrm>
          <a:custGeom>
            <a:avLst/>
            <a:gdLst>
              <a:gd name="T0" fmla="*/ 2004 w 4654"/>
              <a:gd name="T1" fmla="*/ 191 h 4326"/>
              <a:gd name="T2" fmla="*/ 2004 w 4654"/>
              <a:gd name="T3" fmla="*/ 968 h 4326"/>
              <a:gd name="T4" fmla="*/ 1813 w 4654"/>
              <a:gd name="T5" fmla="*/ 1158 h 4326"/>
              <a:gd name="T6" fmla="*/ 1205 w 4654"/>
              <a:gd name="T7" fmla="*/ 2305 h 4326"/>
              <a:gd name="T8" fmla="*/ 1813 w 4654"/>
              <a:gd name="T9" fmla="*/ 2305 h 4326"/>
              <a:gd name="T10" fmla="*/ 2004 w 4654"/>
              <a:gd name="T11" fmla="*/ 2495 h 4326"/>
              <a:gd name="T12" fmla="*/ 2004 w 4654"/>
              <a:gd name="T13" fmla="*/ 4135 h 4326"/>
              <a:gd name="T14" fmla="*/ 1813 w 4654"/>
              <a:gd name="T15" fmla="*/ 4326 h 4326"/>
              <a:gd name="T16" fmla="*/ 191 w 4654"/>
              <a:gd name="T17" fmla="*/ 4326 h 4326"/>
              <a:gd name="T18" fmla="*/ 0 w 4654"/>
              <a:gd name="T19" fmla="*/ 4135 h 4326"/>
              <a:gd name="T20" fmla="*/ 0 w 4654"/>
              <a:gd name="T21" fmla="*/ 2495 h 4326"/>
              <a:gd name="T22" fmla="*/ 109 w 4654"/>
              <a:gd name="T23" fmla="*/ 1501 h 4326"/>
              <a:gd name="T24" fmla="*/ 448 w 4654"/>
              <a:gd name="T25" fmla="*/ 713 h 4326"/>
              <a:gd name="T26" fmla="*/ 1023 w 4654"/>
              <a:gd name="T27" fmla="*/ 187 h 4326"/>
              <a:gd name="T28" fmla="*/ 1813 w 4654"/>
              <a:gd name="T29" fmla="*/ 0 h 4326"/>
              <a:gd name="T30" fmla="*/ 2004 w 4654"/>
              <a:gd name="T31" fmla="*/ 191 h 4326"/>
              <a:gd name="T32" fmla="*/ 4464 w 4654"/>
              <a:gd name="T33" fmla="*/ 1158 h 4326"/>
              <a:gd name="T34" fmla="*/ 4654 w 4654"/>
              <a:gd name="T35" fmla="*/ 968 h 4326"/>
              <a:gd name="T36" fmla="*/ 4654 w 4654"/>
              <a:gd name="T37" fmla="*/ 191 h 4326"/>
              <a:gd name="T38" fmla="*/ 4464 w 4654"/>
              <a:gd name="T39" fmla="*/ 0 h 4326"/>
              <a:gd name="T40" fmla="*/ 3674 w 4654"/>
              <a:gd name="T41" fmla="*/ 187 h 4326"/>
              <a:gd name="T42" fmla="*/ 3098 w 4654"/>
              <a:gd name="T43" fmla="*/ 713 h 4326"/>
              <a:gd name="T44" fmla="*/ 2759 w 4654"/>
              <a:gd name="T45" fmla="*/ 1501 h 4326"/>
              <a:gd name="T46" fmla="*/ 2650 w 4654"/>
              <a:gd name="T47" fmla="*/ 2495 h 4326"/>
              <a:gd name="T48" fmla="*/ 2650 w 4654"/>
              <a:gd name="T49" fmla="*/ 4135 h 4326"/>
              <a:gd name="T50" fmla="*/ 2841 w 4654"/>
              <a:gd name="T51" fmla="*/ 4326 h 4326"/>
              <a:gd name="T52" fmla="*/ 4464 w 4654"/>
              <a:gd name="T53" fmla="*/ 4326 h 4326"/>
              <a:gd name="T54" fmla="*/ 4654 w 4654"/>
              <a:gd name="T55" fmla="*/ 4135 h 4326"/>
              <a:gd name="T56" fmla="*/ 4654 w 4654"/>
              <a:gd name="T57" fmla="*/ 2495 h 4326"/>
              <a:gd name="T58" fmla="*/ 4464 w 4654"/>
              <a:gd name="T59" fmla="*/ 2305 h 4326"/>
              <a:gd name="T60" fmla="*/ 3864 w 4654"/>
              <a:gd name="T61" fmla="*/ 2305 h 4326"/>
              <a:gd name="T62" fmla="*/ 4464 w 4654"/>
              <a:gd name="T63" fmla="*/ 1158 h 43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4654" h="4326">
                <a:moveTo>
                  <a:pt x="2004" y="191"/>
                </a:moveTo>
                <a:lnTo>
                  <a:pt x="2004" y="968"/>
                </a:lnTo>
                <a:cubicBezTo>
                  <a:pt x="2004" y="1073"/>
                  <a:pt x="1919" y="1158"/>
                  <a:pt x="1813" y="1158"/>
                </a:cubicBezTo>
                <a:cubicBezTo>
                  <a:pt x="1437" y="1158"/>
                  <a:pt x="1233" y="1544"/>
                  <a:pt x="1205" y="2305"/>
                </a:cubicBezTo>
                <a:lnTo>
                  <a:pt x="1813" y="2305"/>
                </a:lnTo>
                <a:cubicBezTo>
                  <a:pt x="1919" y="2305"/>
                  <a:pt x="2004" y="2390"/>
                  <a:pt x="2004" y="2495"/>
                </a:cubicBezTo>
                <a:lnTo>
                  <a:pt x="2004" y="4135"/>
                </a:lnTo>
                <a:cubicBezTo>
                  <a:pt x="2004" y="4241"/>
                  <a:pt x="1919" y="4326"/>
                  <a:pt x="1813" y="4326"/>
                </a:cubicBezTo>
                <a:lnTo>
                  <a:pt x="191" y="4326"/>
                </a:lnTo>
                <a:cubicBezTo>
                  <a:pt x="85" y="4326"/>
                  <a:pt x="0" y="4241"/>
                  <a:pt x="0" y="4135"/>
                </a:cubicBezTo>
                <a:lnTo>
                  <a:pt x="0" y="2495"/>
                </a:lnTo>
                <a:cubicBezTo>
                  <a:pt x="0" y="2131"/>
                  <a:pt x="37" y="1796"/>
                  <a:pt x="109" y="1501"/>
                </a:cubicBezTo>
                <a:cubicBezTo>
                  <a:pt x="183" y="1198"/>
                  <a:pt x="297" y="933"/>
                  <a:pt x="448" y="713"/>
                </a:cubicBezTo>
                <a:cubicBezTo>
                  <a:pt x="602" y="488"/>
                  <a:pt x="796" y="311"/>
                  <a:pt x="1023" y="187"/>
                </a:cubicBezTo>
                <a:cubicBezTo>
                  <a:pt x="1252" y="63"/>
                  <a:pt x="1518" y="0"/>
                  <a:pt x="1813" y="0"/>
                </a:cubicBezTo>
                <a:cubicBezTo>
                  <a:pt x="1919" y="0"/>
                  <a:pt x="2004" y="86"/>
                  <a:pt x="2004" y="191"/>
                </a:cubicBezTo>
                <a:close/>
                <a:moveTo>
                  <a:pt x="4464" y="1158"/>
                </a:moveTo>
                <a:cubicBezTo>
                  <a:pt x="4569" y="1158"/>
                  <a:pt x="4654" y="1073"/>
                  <a:pt x="4654" y="968"/>
                </a:cubicBezTo>
                <a:lnTo>
                  <a:pt x="4654" y="191"/>
                </a:lnTo>
                <a:cubicBezTo>
                  <a:pt x="4654" y="86"/>
                  <a:pt x="4569" y="0"/>
                  <a:pt x="4464" y="0"/>
                </a:cubicBezTo>
                <a:cubicBezTo>
                  <a:pt x="4168" y="0"/>
                  <a:pt x="3902" y="63"/>
                  <a:pt x="3674" y="187"/>
                </a:cubicBezTo>
                <a:cubicBezTo>
                  <a:pt x="3447" y="311"/>
                  <a:pt x="3253" y="488"/>
                  <a:pt x="3098" y="713"/>
                </a:cubicBezTo>
                <a:cubicBezTo>
                  <a:pt x="2948" y="933"/>
                  <a:pt x="2834" y="1198"/>
                  <a:pt x="2759" y="1501"/>
                </a:cubicBezTo>
                <a:cubicBezTo>
                  <a:pt x="2687" y="1796"/>
                  <a:pt x="2650" y="2131"/>
                  <a:pt x="2650" y="2495"/>
                </a:cubicBezTo>
                <a:lnTo>
                  <a:pt x="2650" y="4135"/>
                </a:lnTo>
                <a:cubicBezTo>
                  <a:pt x="2650" y="4241"/>
                  <a:pt x="2736" y="4326"/>
                  <a:pt x="2841" y="4326"/>
                </a:cubicBezTo>
                <a:lnTo>
                  <a:pt x="4464" y="4326"/>
                </a:lnTo>
                <a:cubicBezTo>
                  <a:pt x="4569" y="4326"/>
                  <a:pt x="4654" y="4241"/>
                  <a:pt x="4654" y="4135"/>
                </a:cubicBezTo>
                <a:lnTo>
                  <a:pt x="4654" y="2495"/>
                </a:lnTo>
                <a:cubicBezTo>
                  <a:pt x="4654" y="2390"/>
                  <a:pt x="4569" y="2305"/>
                  <a:pt x="4464" y="2305"/>
                </a:cubicBezTo>
                <a:lnTo>
                  <a:pt x="3864" y="2305"/>
                </a:lnTo>
                <a:cubicBezTo>
                  <a:pt x="3892" y="1544"/>
                  <a:pt x="4093" y="1158"/>
                  <a:pt x="4464" y="1158"/>
                </a:cubicBezTo>
                <a:close/>
              </a:path>
            </a:pathLst>
          </a:custGeom>
          <a:solidFill>
            <a:schemeClr val="accent1">
              <a:alpha val="66000"/>
            </a:schemeClr>
          </a:solidFill>
          <a:ln>
            <a:noFill/>
          </a:ln>
        </p:spPr>
      </p:sp>
      <p:grpSp>
        <p:nvGrpSpPr>
          <p:cNvPr id="72" name="Group 95">
            <a:extLst>
              <a:ext uri="{FF2B5EF4-FFF2-40B4-BE49-F238E27FC236}">
                <a16:creationId xmlns:a16="http://schemas.microsoft.com/office/drawing/2014/main" id="{7E429124-5D86-45B2-BFDA-128F60FFFCAE}"/>
              </a:ext>
            </a:extLst>
          </p:cNvPr>
          <p:cNvGrpSpPr/>
          <p:nvPr/>
        </p:nvGrpSpPr>
        <p:grpSpPr>
          <a:xfrm>
            <a:off x="1179313" y="1552912"/>
            <a:ext cx="2905137" cy="3599777"/>
            <a:chOff x="2863119" y="1500052"/>
            <a:chExt cx="2905137" cy="3599777"/>
          </a:xfrm>
        </p:grpSpPr>
        <p:grpSp>
          <p:nvGrpSpPr>
            <p:cNvPr id="73" name="Group 83">
              <a:extLst>
                <a:ext uri="{FF2B5EF4-FFF2-40B4-BE49-F238E27FC236}">
                  <a16:creationId xmlns:a16="http://schemas.microsoft.com/office/drawing/2014/main" id="{3AAB9A11-456B-4B6D-9680-7B0199378162}"/>
                </a:ext>
              </a:extLst>
            </p:cNvPr>
            <p:cNvGrpSpPr/>
            <p:nvPr/>
          </p:nvGrpSpPr>
          <p:grpSpPr>
            <a:xfrm>
              <a:off x="2863119" y="1500052"/>
              <a:ext cx="2743200" cy="2743200"/>
              <a:chOff x="2802159" y="2057400"/>
              <a:chExt cx="2743200" cy="2743200"/>
            </a:xfrm>
          </p:grpSpPr>
          <p:sp>
            <p:nvSpPr>
              <p:cNvPr id="78" name="Rectangle: Rounded Corners 44">
                <a:extLst>
                  <a:ext uri="{FF2B5EF4-FFF2-40B4-BE49-F238E27FC236}">
                    <a16:creationId xmlns:a16="http://schemas.microsoft.com/office/drawing/2014/main" id="{0C5A7F89-81B4-4706-BFB0-4E851B6BAD02}"/>
                  </a:ext>
                </a:extLst>
              </p:cNvPr>
              <p:cNvSpPr/>
              <p:nvPr/>
            </p:nvSpPr>
            <p:spPr>
              <a:xfrm>
                <a:off x="2802159" y="2057400"/>
                <a:ext cx="2743200" cy="2743200"/>
              </a:xfrm>
              <a:prstGeom prst="roundRect">
                <a:avLst>
                  <a:gd name="adj" fmla="val 8549"/>
                </a:avLst>
              </a:prstGeom>
              <a:solidFill>
                <a:schemeClr val="bg2">
                  <a:lumMod val="90000"/>
                </a:schemeClr>
              </a:solidFill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79" name="Group 82">
                <a:extLst>
                  <a:ext uri="{FF2B5EF4-FFF2-40B4-BE49-F238E27FC236}">
                    <a16:creationId xmlns:a16="http://schemas.microsoft.com/office/drawing/2014/main" id="{5DAC5020-CBC5-4CBA-A822-BDE4729D806B}"/>
                  </a:ext>
                </a:extLst>
              </p:cNvPr>
              <p:cNvGrpSpPr/>
              <p:nvPr/>
            </p:nvGrpSpPr>
            <p:grpSpPr>
              <a:xfrm>
                <a:off x="3122905" y="2352357"/>
                <a:ext cx="2152507" cy="2153285"/>
                <a:chOff x="3122905" y="2352357"/>
                <a:chExt cx="2152507" cy="2153285"/>
              </a:xfrm>
            </p:grpSpPr>
            <p:grpSp>
              <p:nvGrpSpPr>
                <p:cNvPr id="80" name="Group 46">
                  <a:extLst>
                    <a:ext uri="{FF2B5EF4-FFF2-40B4-BE49-F238E27FC236}">
                      <a16:creationId xmlns:a16="http://schemas.microsoft.com/office/drawing/2014/main" id="{8E69D037-E6BF-4991-AC0E-AA3A650D1714}"/>
                    </a:ext>
                  </a:extLst>
                </p:cNvPr>
                <p:cNvGrpSpPr/>
                <p:nvPr/>
              </p:nvGrpSpPr>
              <p:grpSpPr>
                <a:xfrm>
                  <a:off x="3122905" y="2352357"/>
                  <a:ext cx="274320" cy="2153285"/>
                  <a:chOff x="5375951" y="2054238"/>
                  <a:chExt cx="274320" cy="2153285"/>
                </a:xfrm>
              </p:grpSpPr>
              <p:sp>
                <p:nvSpPr>
                  <p:cNvPr id="105" name="Oval 71">
                    <a:extLst>
                      <a:ext uri="{FF2B5EF4-FFF2-40B4-BE49-F238E27FC236}">
                        <a16:creationId xmlns:a16="http://schemas.microsoft.com/office/drawing/2014/main" id="{A0539D4A-0515-4E68-BA43-2278EFD0A00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375951" y="2993720"/>
                    <a:ext cx="274320" cy="274320"/>
                  </a:xfrm>
                  <a:prstGeom prst="ellipse">
                    <a:avLst/>
                  </a:prstGeom>
                  <a:ln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3200" kern="0">
                      <a:solidFill>
                        <a:srgbClr val="000000"/>
                      </a:solidFill>
                      <a:latin typeface="+mj-lt"/>
                    </a:endParaRPr>
                  </a:p>
                </p:txBody>
              </p:sp>
              <p:sp>
                <p:nvSpPr>
                  <p:cNvPr id="106" name="Oval 72">
                    <a:extLst>
                      <a:ext uri="{FF2B5EF4-FFF2-40B4-BE49-F238E27FC236}">
                        <a16:creationId xmlns:a16="http://schemas.microsoft.com/office/drawing/2014/main" id="{192D5188-FCC8-49FD-940F-99C0B3A53A3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375951" y="2523979"/>
                    <a:ext cx="274320" cy="274320"/>
                  </a:xfrm>
                  <a:prstGeom prst="ellipse">
                    <a:avLst/>
                  </a:prstGeom>
                  <a:ln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3200" kern="0">
                      <a:solidFill>
                        <a:srgbClr val="000000"/>
                      </a:solidFill>
                      <a:latin typeface="+mj-lt"/>
                    </a:endParaRPr>
                  </a:p>
                </p:txBody>
              </p:sp>
              <p:sp>
                <p:nvSpPr>
                  <p:cNvPr id="107" name="Oval 73">
                    <a:extLst>
                      <a:ext uri="{FF2B5EF4-FFF2-40B4-BE49-F238E27FC236}">
                        <a16:creationId xmlns:a16="http://schemas.microsoft.com/office/drawing/2014/main" id="{A88CD796-1516-49DB-AD21-0293AF13937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375951" y="2054238"/>
                    <a:ext cx="274320" cy="274320"/>
                  </a:xfrm>
                  <a:prstGeom prst="ellipse">
                    <a:avLst/>
                  </a:prstGeom>
                  <a:ln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3200" kern="0">
                      <a:solidFill>
                        <a:srgbClr val="000000"/>
                      </a:solidFill>
                      <a:latin typeface="+mj-lt"/>
                    </a:endParaRPr>
                  </a:p>
                </p:txBody>
              </p:sp>
              <p:sp>
                <p:nvSpPr>
                  <p:cNvPr id="108" name="Oval 74">
                    <a:extLst>
                      <a:ext uri="{FF2B5EF4-FFF2-40B4-BE49-F238E27FC236}">
                        <a16:creationId xmlns:a16="http://schemas.microsoft.com/office/drawing/2014/main" id="{88DEB709-A542-4BD0-9D60-307526B3FC9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375951" y="3933203"/>
                    <a:ext cx="274320" cy="274320"/>
                  </a:xfrm>
                  <a:prstGeom prst="ellipse">
                    <a:avLst/>
                  </a:prstGeom>
                  <a:ln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3200" kern="0">
                      <a:solidFill>
                        <a:srgbClr val="000000"/>
                      </a:solidFill>
                      <a:latin typeface="+mj-lt"/>
                    </a:endParaRPr>
                  </a:p>
                </p:txBody>
              </p:sp>
              <p:sp>
                <p:nvSpPr>
                  <p:cNvPr id="109" name="Oval 75">
                    <a:extLst>
                      <a:ext uri="{FF2B5EF4-FFF2-40B4-BE49-F238E27FC236}">
                        <a16:creationId xmlns:a16="http://schemas.microsoft.com/office/drawing/2014/main" id="{1E37B733-FFB9-4B51-BDC0-0C380162AC2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375951" y="3463461"/>
                    <a:ext cx="274320" cy="274320"/>
                  </a:xfrm>
                  <a:prstGeom prst="ellipse">
                    <a:avLst/>
                  </a:prstGeom>
                  <a:ln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3200" kern="0">
                      <a:solidFill>
                        <a:srgbClr val="000000"/>
                      </a:solidFill>
                      <a:latin typeface="+mj-lt"/>
                    </a:endParaRPr>
                  </a:p>
                </p:txBody>
              </p:sp>
            </p:grpSp>
            <p:grpSp>
              <p:nvGrpSpPr>
                <p:cNvPr id="81" name="Group 47">
                  <a:extLst>
                    <a:ext uri="{FF2B5EF4-FFF2-40B4-BE49-F238E27FC236}">
                      <a16:creationId xmlns:a16="http://schemas.microsoft.com/office/drawing/2014/main" id="{8008A6DC-A158-4862-A6E9-7EFF98A5EEEB}"/>
                    </a:ext>
                  </a:extLst>
                </p:cNvPr>
                <p:cNvGrpSpPr/>
                <p:nvPr/>
              </p:nvGrpSpPr>
              <p:grpSpPr>
                <a:xfrm>
                  <a:off x="3592452" y="2352357"/>
                  <a:ext cx="274320" cy="2153285"/>
                  <a:chOff x="5888678" y="2054238"/>
                  <a:chExt cx="274320" cy="2153285"/>
                </a:xfrm>
              </p:grpSpPr>
              <p:sp>
                <p:nvSpPr>
                  <p:cNvPr id="100" name="Oval 66">
                    <a:extLst>
                      <a:ext uri="{FF2B5EF4-FFF2-40B4-BE49-F238E27FC236}">
                        <a16:creationId xmlns:a16="http://schemas.microsoft.com/office/drawing/2014/main" id="{C50382A3-4D84-44A5-859D-C3AF6121B40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888678" y="2993720"/>
                    <a:ext cx="274320" cy="274320"/>
                  </a:xfrm>
                  <a:prstGeom prst="ellipse">
                    <a:avLst/>
                  </a:prstGeom>
                  <a:ln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3200" kern="0">
                      <a:solidFill>
                        <a:srgbClr val="000000"/>
                      </a:solidFill>
                      <a:latin typeface="+mj-lt"/>
                    </a:endParaRPr>
                  </a:p>
                </p:txBody>
              </p:sp>
              <p:sp>
                <p:nvSpPr>
                  <p:cNvPr id="101" name="Oval 67">
                    <a:extLst>
                      <a:ext uri="{FF2B5EF4-FFF2-40B4-BE49-F238E27FC236}">
                        <a16:creationId xmlns:a16="http://schemas.microsoft.com/office/drawing/2014/main" id="{96E85D70-55CE-4E2B-95EA-DBCDFA04156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888678" y="2523979"/>
                    <a:ext cx="274320" cy="274320"/>
                  </a:xfrm>
                  <a:prstGeom prst="ellipse">
                    <a:avLst/>
                  </a:prstGeom>
                  <a:ln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3200" kern="0">
                      <a:solidFill>
                        <a:srgbClr val="000000"/>
                      </a:solidFill>
                      <a:latin typeface="+mj-lt"/>
                    </a:endParaRPr>
                  </a:p>
                </p:txBody>
              </p:sp>
              <p:sp>
                <p:nvSpPr>
                  <p:cNvPr id="102" name="Oval 68">
                    <a:extLst>
                      <a:ext uri="{FF2B5EF4-FFF2-40B4-BE49-F238E27FC236}">
                        <a16:creationId xmlns:a16="http://schemas.microsoft.com/office/drawing/2014/main" id="{9B748B7A-50AD-4125-A6F0-B68BE17ED4F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888678" y="2054238"/>
                    <a:ext cx="274320" cy="274320"/>
                  </a:xfrm>
                  <a:prstGeom prst="ellipse">
                    <a:avLst/>
                  </a:prstGeom>
                  <a:ln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3200" kern="0">
                      <a:solidFill>
                        <a:srgbClr val="000000"/>
                      </a:solidFill>
                      <a:latin typeface="+mj-lt"/>
                    </a:endParaRPr>
                  </a:p>
                </p:txBody>
              </p:sp>
              <p:sp>
                <p:nvSpPr>
                  <p:cNvPr id="103" name="Oval 69">
                    <a:extLst>
                      <a:ext uri="{FF2B5EF4-FFF2-40B4-BE49-F238E27FC236}">
                        <a16:creationId xmlns:a16="http://schemas.microsoft.com/office/drawing/2014/main" id="{E5A26FA2-1502-4BF5-A7F7-C2FFC875C46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888678" y="3933203"/>
                    <a:ext cx="274320" cy="274320"/>
                  </a:xfrm>
                  <a:prstGeom prst="ellipse">
                    <a:avLst/>
                  </a:prstGeom>
                  <a:ln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3200" kern="0">
                      <a:solidFill>
                        <a:srgbClr val="000000"/>
                      </a:solidFill>
                      <a:latin typeface="+mj-lt"/>
                    </a:endParaRPr>
                  </a:p>
                </p:txBody>
              </p:sp>
              <p:sp>
                <p:nvSpPr>
                  <p:cNvPr id="104" name="Oval 70">
                    <a:extLst>
                      <a:ext uri="{FF2B5EF4-FFF2-40B4-BE49-F238E27FC236}">
                        <a16:creationId xmlns:a16="http://schemas.microsoft.com/office/drawing/2014/main" id="{6180A94C-FBA7-446E-9E14-68F1A1A0A05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888678" y="3463461"/>
                    <a:ext cx="274320" cy="274320"/>
                  </a:xfrm>
                  <a:prstGeom prst="ellipse">
                    <a:avLst/>
                  </a:prstGeom>
                  <a:ln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3200" kern="0">
                      <a:solidFill>
                        <a:srgbClr val="000000"/>
                      </a:solidFill>
                      <a:latin typeface="+mj-lt"/>
                    </a:endParaRPr>
                  </a:p>
                </p:txBody>
              </p:sp>
            </p:grpSp>
            <p:grpSp>
              <p:nvGrpSpPr>
                <p:cNvPr id="82" name="Group 48">
                  <a:extLst>
                    <a:ext uri="{FF2B5EF4-FFF2-40B4-BE49-F238E27FC236}">
                      <a16:creationId xmlns:a16="http://schemas.microsoft.com/office/drawing/2014/main" id="{64F2A767-F62A-4E73-A571-59317D0A0336}"/>
                    </a:ext>
                  </a:extLst>
                </p:cNvPr>
                <p:cNvGrpSpPr/>
                <p:nvPr/>
              </p:nvGrpSpPr>
              <p:grpSpPr>
                <a:xfrm>
                  <a:off x="4061999" y="2352357"/>
                  <a:ext cx="274320" cy="2153285"/>
                  <a:chOff x="6401405" y="2054238"/>
                  <a:chExt cx="274320" cy="2153285"/>
                </a:xfrm>
              </p:grpSpPr>
              <p:sp>
                <p:nvSpPr>
                  <p:cNvPr id="95" name="Oval 61">
                    <a:extLst>
                      <a:ext uri="{FF2B5EF4-FFF2-40B4-BE49-F238E27FC236}">
                        <a16:creationId xmlns:a16="http://schemas.microsoft.com/office/drawing/2014/main" id="{22014177-B5CA-451D-B3B9-C34C2A95EB4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401405" y="2993720"/>
                    <a:ext cx="274320" cy="274320"/>
                  </a:xfrm>
                  <a:prstGeom prst="ellipse">
                    <a:avLst/>
                  </a:prstGeom>
                  <a:ln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3200" kern="0">
                      <a:solidFill>
                        <a:srgbClr val="000000"/>
                      </a:solidFill>
                      <a:latin typeface="+mj-lt"/>
                    </a:endParaRPr>
                  </a:p>
                </p:txBody>
              </p:sp>
              <p:sp>
                <p:nvSpPr>
                  <p:cNvPr id="96" name="Oval 62">
                    <a:extLst>
                      <a:ext uri="{FF2B5EF4-FFF2-40B4-BE49-F238E27FC236}">
                        <a16:creationId xmlns:a16="http://schemas.microsoft.com/office/drawing/2014/main" id="{A09C7815-8CFB-43AB-B765-93147233D47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401405" y="2523979"/>
                    <a:ext cx="274320" cy="274320"/>
                  </a:xfrm>
                  <a:prstGeom prst="ellipse">
                    <a:avLst/>
                  </a:prstGeom>
                  <a:ln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3200" kern="0">
                      <a:solidFill>
                        <a:srgbClr val="000000"/>
                      </a:solidFill>
                      <a:latin typeface="+mj-lt"/>
                    </a:endParaRPr>
                  </a:p>
                </p:txBody>
              </p:sp>
              <p:sp>
                <p:nvSpPr>
                  <p:cNvPr id="97" name="Oval 63">
                    <a:extLst>
                      <a:ext uri="{FF2B5EF4-FFF2-40B4-BE49-F238E27FC236}">
                        <a16:creationId xmlns:a16="http://schemas.microsoft.com/office/drawing/2014/main" id="{EDE18869-F970-4BE8-9475-1A0E4B02F1D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401405" y="2054238"/>
                    <a:ext cx="274320" cy="274320"/>
                  </a:xfrm>
                  <a:prstGeom prst="ellipse">
                    <a:avLst/>
                  </a:prstGeom>
                  <a:ln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3200" kern="0">
                      <a:solidFill>
                        <a:srgbClr val="000000"/>
                      </a:solidFill>
                      <a:latin typeface="+mj-lt"/>
                    </a:endParaRPr>
                  </a:p>
                </p:txBody>
              </p:sp>
              <p:sp>
                <p:nvSpPr>
                  <p:cNvPr id="98" name="Oval 64">
                    <a:extLst>
                      <a:ext uri="{FF2B5EF4-FFF2-40B4-BE49-F238E27FC236}">
                        <a16:creationId xmlns:a16="http://schemas.microsoft.com/office/drawing/2014/main" id="{447C4398-5409-4D3C-A558-3A72F9386E8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401405" y="3933203"/>
                    <a:ext cx="274320" cy="274320"/>
                  </a:xfrm>
                  <a:prstGeom prst="ellipse">
                    <a:avLst/>
                  </a:prstGeom>
                  <a:ln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3200" kern="0">
                      <a:solidFill>
                        <a:srgbClr val="000000"/>
                      </a:solidFill>
                      <a:latin typeface="+mj-lt"/>
                    </a:endParaRPr>
                  </a:p>
                </p:txBody>
              </p:sp>
              <p:sp>
                <p:nvSpPr>
                  <p:cNvPr id="99" name="Oval 65">
                    <a:extLst>
                      <a:ext uri="{FF2B5EF4-FFF2-40B4-BE49-F238E27FC236}">
                        <a16:creationId xmlns:a16="http://schemas.microsoft.com/office/drawing/2014/main" id="{5A819E79-0A78-41A2-9072-FA14922C2C3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401405" y="3463461"/>
                    <a:ext cx="274320" cy="274320"/>
                  </a:xfrm>
                  <a:prstGeom prst="ellipse">
                    <a:avLst/>
                  </a:prstGeom>
                  <a:ln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3200" kern="0">
                      <a:solidFill>
                        <a:srgbClr val="000000"/>
                      </a:solidFill>
                      <a:latin typeface="+mj-lt"/>
                    </a:endParaRPr>
                  </a:p>
                </p:txBody>
              </p:sp>
            </p:grpSp>
            <p:grpSp>
              <p:nvGrpSpPr>
                <p:cNvPr id="83" name="Group 49">
                  <a:extLst>
                    <a:ext uri="{FF2B5EF4-FFF2-40B4-BE49-F238E27FC236}">
                      <a16:creationId xmlns:a16="http://schemas.microsoft.com/office/drawing/2014/main" id="{9CF0C95F-7839-4A5E-A5B9-90BD80190355}"/>
                    </a:ext>
                  </a:extLst>
                </p:cNvPr>
                <p:cNvGrpSpPr/>
                <p:nvPr/>
              </p:nvGrpSpPr>
              <p:grpSpPr>
                <a:xfrm>
                  <a:off x="4531546" y="2352357"/>
                  <a:ext cx="274320" cy="2153285"/>
                  <a:chOff x="6914132" y="2054238"/>
                  <a:chExt cx="274320" cy="2153285"/>
                </a:xfrm>
              </p:grpSpPr>
              <p:sp>
                <p:nvSpPr>
                  <p:cNvPr id="90" name="Oval 56">
                    <a:extLst>
                      <a:ext uri="{FF2B5EF4-FFF2-40B4-BE49-F238E27FC236}">
                        <a16:creationId xmlns:a16="http://schemas.microsoft.com/office/drawing/2014/main" id="{11FF0BD5-6D92-4D62-B550-C61F4DCE9C6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914132" y="2993720"/>
                    <a:ext cx="274320" cy="274320"/>
                  </a:xfrm>
                  <a:prstGeom prst="ellipse">
                    <a:avLst/>
                  </a:prstGeom>
                  <a:ln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3200" kern="0">
                      <a:solidFill>
                        <a:srgbClr val="000000"/>
                      </a:solidFill>
                      <a:latin typeface="+mj-lt"/>
                    </a:endParaRPr>
                  </a:p>
                </p:txBody>
              </p:sp>
              <p:sp>
                <p:nvSpPr>
                  <p:cNvPr id="91" name="Oval 57">
                    <a:extLst>
                      <a:ext uri="{FF2B5EF4-FFF2-40B4-BE49-F238E27FC236}">
                        <a16:creationId xmlns:a16="http://schemas.microsoft.com/office/drawing/2014/main" id="{35F8C1BB-60DE-43C6-917A-C7F16A299DB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914132" y="2523979"/>
                    <a:ext cx="274320" cy="274320"/>
                  </a:xfrm>
                  <a:prstGeom prst="ellipse">
                    <a:avLst/>
                  </a:prstGeom>
                  <a:ln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3200" kern="0">
                      <a:solidFill>
                        <a:srgbClr val="000000"/>
                      </a:solidFill>
                      <a:latin typeface="+mj-lt"/>
                    </a:endParaRPr>
                  </a:p>
                </p:txBody>
              </p:sp>
              <p:sp>
                <p:nvSpPr>
                  <p:cNvPr id="92" name="Oval 58">
                    <a:extLst>
                      <a:ext uri="{FF2B5EF4-FFF2-40B4-BE49-F238E27FC236}">
                        <a16:creationId xmlns:a16="http://schemas.microsoft.com/office/drawing/2014/main" id="{0556DA55-D232-4AD4-9BE3-BB498A489C3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914132" y="2054238"/>
                    <a:ext cx="274320" cy="274320"/>
                  </a:xfrm>
                  <a:prstGeom prst="ellipse">
                    <a:avLst/>
                  </a:prstGeom>
                  <a:ln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3200" kern="0">
                      <a:solidFill>
                        <a:srgbClr val="000000"/>
                      </a:solidFill>
                      <a:latin typeface="+mj-lt"/>
                    </a:endParaRPr>
                  </a:p>
                </p:txBody>
              </p:sp>
              <p:sp>
                <p:nvSpPr>
                  <p:cNvPr id="93" name="Oval 59">
                    <a:extLst>
                      <a:ext uri="{FF2B5EF4-FFF2-40B4-BE49-F238E27FC236}">
                        <a16:creationId xmlns:a16="http://schemas.microsoft.com/office/drawing/2014/main" id="{3754457B-8871-4054-99B6-8DA111350F8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914132" y="3933203"/>
                    <a:ext cx="274320" cy="274320"/>
                  </a:xfrm>
                  <a:prstGeom prst="ellipse">
                    <a:avLst/>
                  </a:prstGeom>
                  <a:ln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3200" kern="0">
                      <a:solidFill>
                        <a:srgbClr val="000000"/>
                      </a:solidFill>
                      <a:latin typeface="+mj-lt"/>
                    </a:endParaRPr>
                  </a:p>
                </p:txBody>
              </p:sp>
              <p:sp>
                <p:nvSpPr>
                  <p:cNvPr id="94" name="Oval 60">
                    <a:extLst>
                      <a:ext uri="{FF2B5EF4-FFF2-40B4-BE49-F238E27FC236}">
                        <a16:creationId xmlns:a16="http://schemas.microsoft.com/office/drawing/2014/main" id="{68AC2B6E-5B83-46C1-9B81-09B432D2375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914132" y="3463461"/>
                    <a:ext cx="274320" cy="274320"/>
                  </a:xfrm>
                  <a:prstGeom prst="ellipse">
                    <a:avLst/>
                  </a:prstGeom>
                  <a:ln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3200" kern="0">
                      <a:solidFill>
                        <a:srgbClr val="000000"/>
                      </a:solidFill>
                      <a:latin typeface="+mj-lt"/>
                    </a:endParaRPr>
                  </a:p>
                </p:txBody>
              </p:sp>
            </p:grpSp>
            <p:grpSp>
              <p:nvGrpSpPr>
                <p:cNvPr id="84" name="Group 50">
                  <a:extLst>
                    <a:ext uri="{FF2B5EF4-FFF2-40B4-BE49-F238E27FC236}">
                      <a16:creationId xmlns:a16="http://schemas.microsoft.com/office/drawing/2014/main" id="{5F2B8268-1C00-4413-97D6-B69CD208C009}"/>
                    </a:ext>
                  </a:extLst>
                </p:cNvPr>
                <p:cNvGrpSpPr/>
                <p:nvPr/>
              </p:nvGrpSpPr>
              <p:grpSpPr>
                <a:xfrm>
                  <a:off x="5001092" y="2352357"/>
                  <a:ext cx="274320" cy="2153285"/>
                  <a:chOff x="7426858" y="2054238"/>
                  <a:chExt cx="274320" cy="2153285"/>
                </a:xfrm>
              </p:grpSpPr>
              <p:sp>
                <p:nvSpPr>
                  <p:cNvPr id="85" name="Oval 51">
                    <a:extLst>
                      <a:ext uri="{FF2B5EF4-FFF2-40B4-BE49-F238E27FC236}">
                        <a16:creationId xmlns:a16="http://schemas.microsoft.com/office/drawing/2014/main" id="{A50E1C78-0D10-4257-ABCF-5428DC5500E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426858" y="2993720"/>
                    <a:ext cx="274320" cy="274320"/>
                  </a:xfrm>
                  <a:prstGeom prst="ellipse">
                    <a:avLst/>
                  </a:prstGeom>
                  <a:ln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3200" kern="0">
                      <a:solidFill>
                        <a:srgbClr val="000000"/>
                      </a:solidFill>
                      <a:latin typeface="+mj-lt"/>
                    </a:endParaRPr>
                  </a:p>
                </p:txBody>
              </p:sp>
              <p:sp>
                <p:nvSpPr>
                  <p:cNvPr id="86" name="Oval 52">
                    <a:extLst>
                      <a:ext uri="{FF2B5EF4-FFF2-40B4-BE49-F238E27FC236}">
                        <a16:creationId xmlns:a16="http://schemas.microsoft.com/office/drawing/2014/main" id="{270613A0-B915-41F3-99E6-2DCDD5E763B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426858" y="2523979"/>
                    <a:ext cx="274320" cy="274320"/>
                  </a:xfrm>
                  <a:prstGeom prst="ellipse">
                    <a:avLst/>
                  </a:prstGeom>
                  <a:ln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3200" kern="0">
                      <a:solidFill>
                        <a:srgbClr val="000000"/>
                      </a:solidFill>
                      <a:latin typeface="+mj-lt"/>
                    </a:endParaRPr>
                  </a:p>
                </p:txBody>
              </p:sp>
              <p:sp>
                <p:nvSpPr>
                  <p:cNvPr id="87" name="Oval 53">
                    <a:extLst>
                      <a:ext uri="{FF2B5EF4-FFF2-40B4-BE49-F238E27FC236}">
                        <a16:creationId xmlns:a16="http://schemas.microsoft.com/office/drawing/2014/main" id="{2DDAFAA2-9D32-4C6B-967C-FAE8A8E1783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426858" y="2054238"/>
                    <a:ext cx="274320" cy="274320"/>
                  </a:xfrm>
                  <a:prstGeom prst="ellipse">
                    <a:avLst/>
                  </a:prstGeom>
                  <a:ln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3200" kern="0">
                      <a:solidFill>
                        <a:srgbClr val="000000"/>
                      </a:solidFill>
                      <a:latin typeface="+mj-lt"/>
                    </a:endParaRPr>
                  </a:p>
                </p:txBody>
              </p:sp>
              <p:sp>
                <p:nvSpPr>
                  <p:cNvPr id="88" name="Oval 54">
                    <a:extLst>
                      <a:ext uri="{FF2B5EF4-FFF2-40B4-BE49-F238E27FC236}">
                        <a16:creationId xmlns:a16="http://schemas.microsoft.com/office/drawing/2014/main" id="{511A0784-D8EF-4547-ADBA-2BE3A884FA9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426858" y="3933203"/>
                    <a:ext cx="274320" cy="274320"/>
                  </a:xfrm>
                  <a:prstGeom prst="ellipse">
                    <a:avLst/>
                  </a:prstGeom>
                  <a:ln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3200" kern="0">
                      <a:solidFill>
                        <a:srgbClr val="000000"/>
                      </a:solidFill>
                      <a:latin typeface="+mj-lt"/>
                    </a:endParaRPr>
                  </a:p>
                </p:txBody>
              </p:sp>
              <p:sp>
                <p:nvSpPr>
                  <p:cNvPr id="89" name="Oval 55">
                    <a:extLst>
                      <a:ext uri="{FF2B5EF4-FFF2-40B4-BE49-F238E27FC236}">
                        <a16:creationId xmlns:a16="http://schemas.microsoft.com/office/drawing/2014/main" id="{0DC623E7-2677-4555-9DED-D351A19D71A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426858" y="3463461"/>
                    <a:ext cx="274320" cy="274320"/>
                  </a:xfrm>
                  <a:prstGeom prst="ellipse">
                    <a:avLst/>
                  </a:prstGeom>
                  <a:ln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3200" kern="0">
                      <a:solidFill>
                        <a:srgbClr val="000000"/>
                      </a:solidFill>
                      <a:latin typeface="+mj-lt"/>
                    </a:endParaRPr>
                  </a:p>
                </p:txBody>
              </p:sp>
            </p:grpSp>
          </p:grpSp>
        </p:grpSp>
        <p:sp>
          <p:nvSpPr>
            <p:cNvPr id="74" name="Right Brace 89">
              <a:extLst>
                <a:ext uri="{FF2B5EF4-FFF2-40B4-BE49-F238E27FC236}">
                  <a16:creationId xmlns:a16="http://schemas.microsoft.com/office/drawing/2014/main" id="{15AD41EC-9A33-4EDB-BFD6-2B6250E00257}"/>
                </a:ext>
              </a:extLst>
            </p:cNvPr>
            <p:cNvSpPr/>
            <p:nvPr/>
          </p:nvSpPr>
          <p:spPr>
            <a:xfrm rot="5400000">
              <a:off x="4812039" y="3841278"/>
              <a:ext cx="304800" cy="743866"/>
            </a:xfrm>
            <a:prstGeom prst="rightBrace">
              <a:avLst>
                <a:gd name="adj1" fmla="val 36905"/>
                <a:gd name="adj2" fmla="val 50000"/>
              </a:avLst>
            </a:prstGeom>
            <a:ln w="57150"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TextBox 90">
              <a:extLst>
                <a:ext uri="{FF2B5EF4-FFF2-40B4-BE49-F238E27FC236}">
                  <a16:creationId xmlns:a16="http://schemas.microsoft.com/office/drawing/2014/main" id="{28CB4BE2-D441-425F-A4B0-C1FD724B3FE5}"/>
                </a:ext>
              </a:extLst>
            </p:cNvPr>
            <p:cNvSpPr txBox="1"/>
            <p:nvPr/>
          </p:nvSpPr>
          <p:spPr>
            <a:xfrm>
              <a:off x="4381338" y="4638164"/>
              <a:ext cx="138691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accent6"/>
                  </a:solidFill>
                </a:rPr>
                <a:t>ECC bits</a:t>
              </a:r>
            </a:p>
          </p:txBody>
        </p:sp>
        <p:sp>
          <p:nvSpPr>
            <p:cNvPr id="76" name="Right Brace 91">
              <a:extLst>
                <a:ext uri="{FF2B5EF4-FFF2-40B4-BE49-F238E27FC236}">
                  <a16:creationId xmlns:a16="http://schemas.microsoft.com/office/drawing/2014/main" id="{7F4327AD-3FD5-4BE2-B761-23E9C1FAA9BB}"/>
                </a:ext>
              </a:extLst>
            </p:cNvPr>
            <p:cNvSpPr/>
            <p:nvPr/>
          </p:nvSpPr>
          <p:spPr>
            <a:xfrm rot="5400000">
              <a:off x="3625353" y="3610316"/>
              <a:ext cx="304800" cy="1207170"/>
            </a:xfrm>
            <a:prstGeom prst="rightBrace">
              <a:avLst>
                <a:gd name="adj1" fmla="val 36905"/>
                <a:gd name="adj2" fmla="val 50000"/>
              </a:avLst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TextBox 92">
              <a:extLst>
                <a:ext uri="{FF2B5EF4-FFF2-40B4-BE49-F238E27FC236}">
                  <a16:creationId xmlns:a16="http://schemas.microsoft.com/office/drawing/2014/main" id="{CC7D0293-02B4-48E4-A22F-627D01DC1E66}"/>
                </a:ext>
              </a:extLst>
            </p:cNvPr>
            <p:cNvSpPr txBox="1"/>
            <p:nvPr/>
          </p:nvSpPr>
          <p:spPr>
            <a:xfrm>
              <a:off x="3061852" y="4638164"/>
              <a:ext cx="143180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accent1"/>
                  </a:solidFill>
                </a:rPr>
                <a:t>Data bits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5137612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null,&quot;Name&quot;:&quot;正常&quot;,&quot;HeaderHeight&quot;:15.0,&quot;FooterHeight&quot;:9.0,&quot;SideMargin&quot;:5.5,&quot;TopMargin&quot;:0.0,&quot;BottomMargin&quot;:0.0,&quot;IntervalMargin&quot;:1.5,&quot;SettingType&quot;:&quot;System&quot;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372940;#148980;#379530;#13428;#100564;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95024;#68171;#94667;#105172;#88854;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58022;#159687;#159687;"/>
</p:tagLst>
</file>

<file path=ppt/theme/theme1.xml><?xml version="1.0" encoding="utf-8"?>
<a:theme xmlns:a="http://schemas.openxmlformats.org/drawingml/2006/main" name="Office 主题​​">
  <a:themeElements>
    <a:clrScheme name="华科模板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6BCC"/>
      </a:accent1>
      <a:accent2>
        <a:srgbClr val="01E6C0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华科模板">
      <a:majorFont>
        <a:latin typeface="Segoe UI"/>
        <a:ea typeface="微软雅黑"/>
        <a:cs typeface=""/>
      </a:majorFont>
      <a:minorFont>
        <a:latin typeface="Segoe U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dirty="0" smtClean="0">
            <a:latin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等线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等线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等线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等线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等线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等线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等线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等线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16818</TotalTime>
  <Words>1177</Words>
  <Application>Microsoft Office PowerPoint</Application>
  <PresentationFormat>宽屏</PresentationFormat>
  <Paragraphs>173</Paragraphs>
  <Slides>26</Slides>
  <Notes>26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3" baseType="lpstr">
      <vt:lpstr>等线</vt:lpstr>
      <vt:lpstr>微软雅黑</vt:lpstr>
      <vt:lpstr>Arial</vt:lpstr>
      <vt:lpstr>Helvetica</vt:lpstr>
      <vt:lpstr>Segoe UI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越 李</dc:creator>
  <cp:lastModifiedBy>YC</cp:lastModifiedBy>
  <cp:revision>949</cp:revision>
  <dcterms:created xsi:type="dcterms:W3CDTF">2018-12-23T08:46:10Z</dcterms:created>
  <dcterms:modified xsi:type="dcterms:W3CDTF">2020-05-17T15:14:26Z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Nuaxnuy@DESKTOP-GLORKB7</vt:lpwstr>
  </property>
  <property fmtid="{D5CDD505-2E9C-101B-9397-08002B2CF9AE}" pid="5" name="MSIP_Label_f42aa342-8706-4288-bd11-ebb85995028c_SetDate">
    <vt:lpwstr>2019-04-13T04:11:03.2251178Z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a7992e6a-8a3a-4a97-ad53-c673d0603080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